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5" r:id="rId1"/>
  </p:sldMasterIdLst>
  <p:notesMasterIdLst>
    <p:notesMasterId r:id="rId29"/>
  </p:notesMasterIdLst>
  <p:sldIdLst>
    <p:sldId id="345" r:id="rId2"/>
    <p:sldId id="291" r:id="rId3"/>
    <p:sldId id="380" r:id="rId4"/>
    <p:sldId id="382" r:id="rId5"/>
    <p:sldId id="381" r:id="rId6"/>
    <p:sldId id="383" r:id="rId7"/>
    <p:sldId id="384" r:id="rId8"/>
    <p:sldId id="385" r:id="rId9"/>
    <p:sldId id="389" r:id="rId10"/>
    <p:sldId id="386" r:id="rId11"/>
    <p:sldId id="387" r:id="rId12"/>
    <p:sldId id="390" r:id="rId13"/>
    <p:sldId id="391" r:id="rId14"/>
    <p:sldId id="392" r:id="rId15"/>
    <p:sldId id="393" r:id="rId16"/>
    <p:sldId id="394" r:id="rId17"/>
    <p:sldId id="395" r:id="rId18"/>
    <p:sldId id="397" r:id="rId19"/>
    <p:sldId id="400" r:id="rId20"/>
    <p:sldId id="401" r:id="rId21"/>
    <p:sldId id="403" r:id="rId22"/>
    <p:sldId id="404" r:id="rId23"/>
    <p:sldId id="405" r:id="rId24"/>
    <p:sldId id="406" r:id="rId25"/>
    <p:sldId id="407" r:id="rId26"/>
    <p:sldId id="290" r:id="rId27"/>
    <p:sldId id="408" r:id="rId28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tion" id="{3730667C-8F93-4157-B5A2-D27223A4333A}">
          <p14:sldIdLst>
            <p14:sldId id="345"/>
            <p14:sldId id="291"/>
            <p14:sldId id="380"/>
            <p14:sldId id="382"/>
            <p14:sldId id="381"/>
            <p14:sldId id="383"/>
            <p14:sldId id="384"/>
            <p14:sldId id="385"/>
            <p14:sldId id="389"/>
            <p14:sldId id="386"/>
            <p14:sldId id="387"/>
            <p14:sldId id="390"/>
            <p14:sldId id="391"/>
            <p14:sldId id="392"/>
            <p14:sldId id="393"/>
            <p14:sldId id="394"/>
            <p14:sldId id="395"/>
            <p14:sldId id="397"/>
            <p14:sldId id="400"/>
            <p14:sldId id="401"/>
            <p14:sldId id="403"/>
            <p14:sldId id="404"/>
            <p14:sldId id="405"/>
            <p14:sldId id="406"/>
            <p14:sldId id="407"/>
            <p14:sldId id="290"/>
            <p14:sldId id="408"/>
          </p14:sldIdLst>
        </p14:section>
      </p14:sectionLst>
    </p:ext>
    <p:ext uri="{EFAFB233-063F-42B5-8137-9DF3F51BA10A}">
      <p15:sldGuideLst xmlns:p15="http://schemas.microsoft.com/office/powerpoint/2012/main">
        <p15:guide id="2" pos="846" userDrawn="1">
          <p15:clr>
            <a:srgbClr val="A4A3A4"/>
          </p15:clr>
        </p15:guide>
        <p15:guide id="3" pos="6834" userDrawn="1">
          <p15:clr>
            <a:srgbClr val="A4A3A4"/>
          </p15:clr>
        </p15:guide>
        <p15:guide id="4" orient="horz" pos="504" userDrawn="1">
          <p15:clr>
            <a:srgbClr val="A4A3A4"/>
          </p15:clr>
        </p15:guide>
        <p15:guide id="5" orient="horz" pos="3816" userDrawn="1">
          <p15:clr>
            <a:srgbClr val="A4A3A4"/>
          </p15:clr>
        </p15:guide>
        <p15:guide id="7" pos="3840" userDrawn="1">
          <p15:clr>
            <a:srgbClr val="A4A3A4"/>
          </p15:clr>
        </p15:guide>
        <p15:guide id="8" orient="horz" pos="2160" userDrawn="1">
          <p15:clr>
            <a:srgbClr val="A4A3A4"/>
          </p15:clr>
        </p15:guide>
        <p15:guide id="9" pos="1209" userDrawn="1">
          <p15:clr>
            <a:srgbClr val="A4A3A4"/>
          </p15:clr>
        </p15:guide>
        <p15:guide id="10" pos="6471" userDrawn="1">
          <p15:clr>
            <a:srgbClr val="A4A3A4"/>
          </p15:clr>
        </p15:guide>
        <p15:guide id="11" pos="420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11111"/>
    <a:srgbClr val="EDEDED"/>
    <a:srgbClr val="F44336"/>
    <a:srgbClr val="FFFFFF"/>
    <a:srgbClr val="F8F8F8"/>
    <a:srgbClr val="12002A"/>
    <a:srgbClr val="1D0022"/>
    <a:srgbClr val="000E2A"/>
    <a:srgbClr val="0013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79" autoAdjust="0"/>
    <p:restoredTop sz="96242" autoAdjust="0"/>
  </p:normalViewPr>
  <p:slideViewPr>
    <p:cSldViewPr snapToGrid="0">
      <p:cViewPr varScale="1">
        <p:scale>
          <a:sx n="83" d="100"/>
          <a:sy n="83" d="100"/>
        </p:scale>
        <p:origin x="682" y="77"/>
      </p:cViewPr>
      <p:guideLst>
        <p:guide pos="846"/>
        <p:guide pos="6834"/>
        <p:guide orient="horz" pos="504"/>
        <p:guide orient="horz" pos="3816"/>
        <p:guide pos="3840"/>
        <p:guide orient="horz" pos="2160"/>
        <p:guide pos="1209"/>
        <p:guide pos="6471"/>
        <p:guide pos="4203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Helvetica Neue Fin" charset="0"/>
              </a:defRPr>
            </a:lvl1pPr>
          </a:lstStyle>
          <a:p>
            <a:endParaRPr lang="fr-FR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Helvetica Neue Fin" charset="0"/>
              </a:defRPr>
            </a:lvl1pPr>
          </a:lstStyle>
          <a:p>
            <a:fld id="{5D971959-953B-463E-BAAE-BE8CB048C413}" type="datetimeFigureOut">
              <a:rPr lang="fr-FR" smtClean="0"/>
              <a:pPr/>
              <a:t>16/11/2022</a:t>
            </a:fld>
            <a:endParaRPr lang="fr-FR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fr-F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Helvetica Neue Fin" charset="0"/>
              </a:defRPr>
            </a:lvl1pPr>
          </a:lstStyle>
          <a:p>
            <a:endParaRPr lang="fr-F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Helvetica Neue Fin" charset="0"/>
              </a:defRPr>
            </a:lvl1pPr>
          </a:lstStyle>
          <a:p>
            <a:fld id="{01BB0138-77EE-466A-BAEB-47D907700EE9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06533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Helvetica Neue Fin" charset="0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Helvetica Neue Fin" charset="0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Helvetica Neue Fin" charset="0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Helvetica Neue Fin" charset="0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Helvetica Neue Fin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s://www.slidor.fr/" TargetMode="External"/><Relationship Id="rId4" Type="http://schemas.openxmlformats.org/officeDocument/2006/relationships/image" Target="../media/image2.sv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 logo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du contenu 12">
            <a:extLst>
              <a:ext uri="{FF2B5EF4-FFF2-40B4-BE49-F238E27FC236}">
                <a16:creationId xmlns:a16="http://schemas.microsoft.com/office/drawing/2014/main" id="{0FA82258-8070-4B7B-B7C6-919C1BFAD958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579910" y="2595169"/>
            <a:ext cx="1042520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000"/>
            </a:lvl1pPr>
          </a:lstStyle>
          <a:p>
            <a:pPr lvl="0"/>
            <a:r>
              <a:rPr lang="fr-FR" dirty="0"/>
              <a:t>Drag &amp; Drop</a:t>
            </a:r>
            <a:endParaRPr lang="en-US" dirty="0"/>
          </a:p>
        </p:txBody>
      </p:sp>
      <p:sp>
        <p:nvSpPr>
          <p:cNvPr id="14" name="Espace réservé du contenu 12">
            <a:extLst>
              <a:ext uri="{FF2B5EF4-FFF2-40B4-BE49-F238E27FC236}">
                <a16:creationId xmlns:a16="http://schemas.microsoft.com/office/drawing/2014/main" id="{24B192B9-1979-47FD-B40B-D105E04FD493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577325" y="2595169"/>
            <a:ext cx="1042520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000"/>
            </a:lvl1pPr>
          </a:lstStyle>
          <a:p>
            <a:pPr lvl="0"/>
            <a:r>
              <a:rPr lang="fr-FR" dirty="0"/>
              <a:t>Drag &amp; Drop</a:t>
            </a:r>
          </a:p>
        </p:txBody>
      </p:sp>
      <p:sp>
        <p:nvSpPr>
          <p:cNvPr id="17" name="Espace réservé du contenu 12">
            <a:extLst>
              <a:ext uri="{FF2B5EF4-FFF2-40B4-BE49-F238E27FC236}">
                <a16:creationId xmlns:a16="http://schemas.microsoft.com/office/drawing/2014/main" id="{201296E0-114D-4FAE-9474-548B5DC841EA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5574740" y="2595169"/>
            <a:ext cx="1042520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000"/>
            </a:lvl1pPr>
          </a:lstStyle>
          <a:p>
            <a:pPr lvl="0"/>
            <a:r>
              <a:rPr lang="fr-FR" dirty="0"/>
              <a:t>Drag &amp; Drop</a:t>
            </a:r>
          </a:p>
        </p:txBody>
      </p:sp>
      <p:sp>
        <p:nvSpPr>
          <p:cNvPr id="18" name="Espace réservé du contenu 12">
            <a:extLst>
              <a:ext uri="{FF2B5EF4-FFF2-40B4-BE49-F238E27FC236}">
                <a16:creationId xmlns:a16="http://schemas.microsoft.com/office/drawing/2014/main" id="{154D76DD-DF79-45CC-89FC-1544939578E9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572155" y="2595169"/>
            <a:ext cx="1042520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000"/>
            </a:lvl1pPr>
          </a:lstStyle>
          <a:p>
            <a:pPr lvl="0"/>
            <a:r>
              <a:rPr lang="fr-FR" dirty="0"/>
              <a:t>Drag &amp; Drop</a:t>
            </a:r>
          </a:p>
        </p:txBody>
      </p:sp>
      <p:sp>
        <p:nvSpPr>
          <p:cNvPr id="21" name="Espace réservé du contenu 12">
            <a:extLst>
              <a:ext uri="{FF2B5EF4-FFF2-40B4-BE49-F238E27FC236}">
                <a16:creationId xmlns:a16="http://schemas.microsoft.com/office/drawing/2014/main" id="{E3E44833-1827-41DC-AEC3-0C01F1BAD46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569570" y="2595169"/>
            <a:ext cx="1042520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000"/>
            </a:lvl1pPr>
          </a:lstStyle>
          <a:p>
            <a:pPr lvl="0"/>
            <a:r>
              <a:rPr lang="fr-FR" dirty="0"/>
              <a:t>Drag &amp; Drop</a:t>
            </a:r>
          </a:p>
        </p:txBody>
      </p:sp>
      <p:sp>
        <p:nvSpPr>
          <p:cNvPr id="22" name="Espace réservé du contenu 12">
            <a:extLst>
              <a:ext uri="{FF2B5EF4-FFF2-40B4-BE49-F238E27FC236}">
                <a16:creationId xmlns:a16="http://schemas.microsoft.com/office/drawing/2014/main" id="{36394FDD-DDC6-46CD-87AF-F343169F6B6C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1579910" y="4544738"/>
            <a:ext cx="1042520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000"/>
            </a:lvl1pPr>
          </a:lstStyle>
          <a:p>
            <a:pPr lvl="0"/>
            <a:r>
              <a:rPr lang="fr-FR" dirty="0"/>
              <a:t>Drag &amp; Drop</a:t>
            </a:r>
          </a:p>
        </p:txBody>
      </p:sp>
      <p:sp>
        <p:nvSpPr>
          <p:cNvPr id="23" name="Espace réservé du contenu 12">
            <a:extLst>
              <a:ext uri="{FF2B5EF4-FFF2-40B4-BE49-F238E27FC236}">
                <a16:creationId xmlns:a16="http://schemas.microsoft.com/office/drawing/2014/main" id="{F4892D69-01ED-4ACE-9A93-97CAA2FCC8E8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577325" y="4544738"/>
            <a:ext cx="1042520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000"/>
            </a:lvl1pPr>
          </a:lstStyle>
          <a:p>
            <a:pPr lvl="0"/>
            <a:r>
              <a:rPr lang="fr-FR" dirty="0"/>
              <a:t>Drag &amp; Drop</a:t>
            </a:r>
          </a:p>
        </p:txBody>
      </p:sp>
      <p:sp>
        <p:nvSpPr>
          <p:cNvPr id="24" name="Espace réservé du contenu 12">
            <a:extLst>
              <a:ext uri="{FF2B5EF4-FFF2-40B4-BE49-F238E27FC236}">
                <a16:creationId xmlns:a16="http://schemas.microsoft.com/office/drawing/2014/main" id="{B911AC6F-ED1A-472B-82C9-F9B03EBADF44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5574740" y="4544738"/>
            <a:ext cx="1042520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000"/>
            </a:lvl1pPr>
          </a:lstStyle>
          <a:p>
            <a:pPr lvl="0"/>
            <a:r>
              <a:rPr lang="fr-FR" dirty="0"/>
              <a:t>Drag &amp; Drop</a:t>
            </a:r>
          </a:p>
        </p:txBody>
      </p:sp>
      <p:sp>
        <p:nvSpPr>
          <p:cNvPr id="25" name="Espace réservé du contenu 12">
            <a:extLst>
              <a:ext uri="{FF2B5EF4-FFF2-40B4-BE49-F238E27FC236}">
                <a16:creationId xmlns:a16="http://schemas.microsoft.com/office/drawing/2014/main" id="{2A92BF88-4F19-41E1-9684-DFAC07366387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7572155" y="4544738"/>
            <a:ext cx="1042520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000"/>
            </a:lvl1pPr>
          </a:lstStyle>
          <a:p>
            <a:pPr lvl="0"/>
            <a:r>
              <a:rPr lang="fr-FR" dirty="0"/>
              <a:t>Drag &amp; Drop</a:t>
            </a:r>
          </a:p>
        </p:txBody>
      </p:sp>
      <p:sp>
        <p:nvSpPr>
          <p:cNvPr id="26" name="Espace réservé du contenu 12">
            <a:extLst>
              <a:ext uri="{FF2B5EF4-FFF2-40B4-BE49-F238E27FC236}">
                <a16:creationId xmlns:a16="http://schemas.microsoft.com/office/drawing/2014/main" id="{6C4A12E5-2DFE-40D7-BD07-4F8CB3981E76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9569570" y="4544738"/>
            <a:ext cx="1042520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000"/>
            </a:lvl1pPr>
          </a:lstStyle>
          <a:p>
            <a:pPr lvl="0"/>
            <a:r>
              <a:rPr lang="fr-FR" dirty="0"/>
              <a:t>Drag &amp; Drop</a:t>
            </a:r>
          </a:p>
        </p:txBody>
      </p:sp>
    </p:spTree>
    <p:extLst>
      <p:ext uri="{BB962C8B-B14F-4D97-AF65-F5344CB8AC3E}">
        <p14:creationId xmlns:p14="http://schemas.microsoft.com/office/powerpoint/2010/main" val="15034039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icture Placeholder 10">
            <a:extLst>
              <a:ext uri="{FF2B5EF4-FFF2-40B4-BE49-F238E27FC236}">
                <a16:creationId xmlns:a16="http://schemas.microsoft.com/office/drawing/2014/main" id="{28A52817-9434-4248-A9F0-5409D58D80A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367754" y="2346959"/>
            <a:ext cx="872827" cy="871943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600"/>
            </a:lvl1pPr>
          </a:lstStyle>
          <a:p>
            <a:r>
              <a:rPr lang="fr-FR" dirty="0"/>
              <a:t>Picture</a:t>
            </a:r>
          </a:p>
          <a:p>
            <a:endParaRPr lang="fr-FR" dirty="0"/>
          </a:p>
        </p:txBody>
      </p:sp>
      <p:sp>
        <p:nvSpPr>
          <p:cNvPr id="38" name="Picture Placeholder 10">
            <a:extLst>
              <a:ext uri="{FF2B5EF4-FFF2-40B4-BE49-F238E27FC236}">
                <a16:creationId xmlns:a16="http://schemas.microsoft.com/office/drawing/2014/main" id="{48CC145B-9158-4C89-BDE8-D80C6BEAD34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776437" y="2346959"/>
            <a:ext cx="872827" cy="871943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600"/>
            </a:lvl1pPr>
          </a:lstStyle>
          <a:p>
            <a:r>
              <a:rPr lang="fr-FR" dirty="0"/>
              <a:t>Picture</a:t>
            </a:r>
          </a:p>
          <a:p>
            <a:endParaRPr lang="fr-FR" dirty="0"/>
          </a:p>
        </p:txBody>
      </p:sp>
      <p:sp>
        <p:nvSpPr>
          <p:cNvPr id="39" name="Picture Placeholder 10">
            <a:extLst>
              <a:ext uri="{FF2B5EF4-FFF2-40B4-BE49-F238E27FC236}">
                <a16:creationId xmlns:a16="http://schemas.microsoft.com/office/drawing/2014/main" id="{18240BEE-6B48-4E46-8571-243D0874F8AD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190198" y="2346959"/>
            <a:ext cx="872827" cy="871943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600"/>
            </a:lvl1pPr>
          </a:lstStyle>
          <a:p>
            <a:r>
              <a:rPr lang="fr-FR" dirty="0"/>
              <a:t>Picture</a:t>
            </a:r>
          </a:p>
          <a:p>
            <a:endParaRPr lang="fr-FR" dirty="0"/>
          </a:p>
        </p:txBody>
      </p:sp>
      <p:sp>
        <p:nvSpPr>
          <p:cNvPr id="40" name="Picture Placeholder 10">
            <a:extLst>
              <a:ext uri="{FF2B5EF4-FFF2-40B4-BE49-F238E27FC236}">
                <a16:creationId xmlns:a16="http://schemas.microsoft.com/office/drawing/2014/main" id="{891A3D34-F938-43C2-B3E0-F6637FB470EA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367754" y="3643749"/>
            <a:ext cx="872827" cy="871943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600"/>
            </a:lvl1pPr>
          </a:lstStyle>
          <a:p>
            <a:r>
              <a:rPr lang="fr-FR" dirty="0"/>
              <a:t>Picture</a:t>
            </a:r>
          </a:p>
          <a:p>
            <a:endParaRPr lang="fr-FR" dirty="0"/>
          </a:p>
        </p:txBody>
      </p:sp>
      <p:sp>
        <p:nvSpPr>
          <p:cNvPr id="41" name="Picture Placeholder 10">
            <a:extLst>
              <a:ext uri="{FF2B5EF4-FFF2-40B4-BE49-F238E27FC236}">
                <a16:creationId xmlns:a16="http://schemas.microsoft.com/office/drawing/2014/main" id="{8AA6258D-C0D6-4D37-B7E6-AF882A75F99E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776437" y="3643749"/>
            <a:ext cx="872827" cy="871943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600"/>
            </a:lvl1pPr>
          </a:lstStyle>
          <a:p>
            <a:r>
              <a:rPr lang="fr-FR" dirty="0"/>
              <a:t>Picture</a:t>
            </a:r>
          </a:p>
          <a:p>
            <a:endParaRPr lang="fr-FR" dirty="0"/>
          </a:p>
        </p:txBody>
      </p:sp>
      <p:sp>
        <p:nvSpPr>
          <p:cNvPr id="42" name="Picture Placeholder 10">
            <a:extLst>
              <a:ext uri="{FF2B5EF4-FFF2-40B4-BE49-F238E27FC236}">
                <a16:creationId xmlns:a16="http://schemas.microsoft.com/office/drawing/2014/main" id="{C05DB888-4CC2-422E-A90D-0F5961F52473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190198" y="3643749"/>
            <a:ext cx="872827" cy="871943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600"/>
            </a:lvl1pPr>
          </a:lstStyle>
          <a:p>
            <a:r>
              <a:rPr lang="fr-FR" dirty="0"/>
              <a:t>Picture</a:t>
            </a:r>
          </a:p>
          <a:p>
            <a:endParaRPr lang="fr-FR" dirty="0"/>
          </a:p>
        </p:txBody>
      </p:sp>
      <p:sp>
        <p:nvSpPr>
          <p:cNvPr id="43" name="Picture Placeholder 10">
            <a:extLst>
              <a:ext uri="{FF2B5EF4-FFF2-40B4-BE49-F238E27FC236}">
                <a16:creationId xmlns:a16="http://schemas.microsoft.com/office/drawing/2014/main" id="{91B0F4F4-8EDC-454F-99C3-EFA4EFF06681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1367754" y="4995008"/>
            <a:ext cx="872827" cy="871943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 rtl="0">
              <a:buNone/>
              <a:defRPr sz="600"/>
            </a:lvl1pPr>
          </a:lstStyle>
          <a:p>
            <a:r>
              <a:rPr lang="fr-FR" dirty="0"/>
              <a:t>Picture</a:t>
            </a:r>
          </a:p>
          <a:p>
            <a:endParaRPr lang="fr-FR" dirty="0"/>
          </a:p>
        </p:txBody>
      </p:sp>
      <p:sp>
        <p:nvSpPr>
          <p:cNvPr id="44" name="Picture Placeholder 10">
            <a:extLst>
              <a:ext uri="{FF2B5EF4-FFF2-40B4-BE49-F238E27FC236}">
                <a16:creationId xmlns:a16="http://schemas.microsoft.com/office/drawing/2014/main" id="{5F25E1E5-622D-44E9-9FD1-48BBA5FC389D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776437" y="4995008"/>
            <a:ext cx="872827" cy="871943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 rtl="0">
              <a:buNone/>
              <a:defRPr sz="600"/>
            </a:lvl1pPr>
          </a:lstStyle>
          <a:p>
            <a:r>
              <a:rPr lang="fr-FR" dirty="0"/>
              <a:t>Picture</a:t>
            </a:r>
          </a:p>
          <a:p>
            <a:endParaRPr lang="fr-FR" dirty="0"/>
          </a:p>
        </p:txBody>
      </p:sp>
      <p:sp>
        <p:nvSpPr>
          <p:cNvPr id="45" name="Picture Placeholder 10">
            <a:extLst>
              <a:ext uri="{FF2B5EF4-FFF2-40B4-BE49-F238E27FC236}">
                <a16:creationId xmlns:a16="http://schemas.microsoft.com/office/drawing/2014/main" id="{FF0CB30F-6742-4E8E-9918-FF5A545074AE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190198" y="4995008"/>
            <a:ext cx="872827" cy="871943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 rtl="0">
              <a:buNone/>
              <a:defRPr sz="600"/>
            </a:lvl1pPr>
          </a:lstStyle>
          <a:p>
            <a:r>
              <a:rPr lang="fr-FR" dirty="0"/>
              <a:t>Picture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031010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10">
            <a:extLst>
              <a:ext uri="{FF2B5EF4-FFF2-40B4-BE49-F238E27FC236}">
                <a16:creationId xmlns:a16="http://schemas.microsoft.com/office/drawing/2014/main" id="{22EE241B-2BBC-4744-835C-8F40458A127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343505" y="1125405"/>
            <a:ext cx="537516" cy="536970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500"/>
            </a:lvl1pPr>
          </a:lstStyle>
          <a:p>
            <a:r>
              <a:rPr lang="fr-FR" dirty="0"/>
              <a:t>Picture</a:t>
            </a:r>
          </a:p>
          <a:p>
            <a:endParaRPr lang="fr-FR" dirty="0"/>
          </a:p>
        </p:txBody>
      </p:sp>
      <p:sp>
        <p:nvSpPr>
          <p:cNvPr id="27" name="Picture Placeholder 10">
            <a:extLst>
              <a:ext uri="{FF2B5EF4-FFF2-40B4-BE49-F238E27FC236}">
                <a16:creationId xmlns:a16="http://schemas.microsoft.com/office/drawing/2014/main" id="{6CAB5CF8-20D7-4B90-95C9-20E098992A4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783307" y="1125405"/>
            <a:ext cx="537516" cy="536970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500"/>
            </a:lvl1pPr>
          </a:lstStyle>
          <a:p>
            <a:r>
              <a:rPr lang="fr-FR" dirty="0"/>
              <a:t>Picture</a:t>
            </a:r>
          </a:p>
          <a:p>
            <a:endParaRPr lang="fr-FR" dirty="0"/>
          </a:p>
        </p:txBody>
      </p:sp>
      <p:sp>
        <p:nvSpPr>
          <p:cNvPr id="28" name="Picture Placeholder 10">
            <a:extLst>
              <a:ext uri="{FF2B5EF4-FFF2-40B4-BE49-F238E27FC236}">
                <a16:creationId xmlns:a16="http://schemas.microsoft.com/office/drawing/2014/main" id="{62CEBB88-3D8A-4909-B93A-1F994D6624F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223109" y="1125405"/>
            <a:ext cx="537516" cy="536970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500"/>
            </a:lvl1pPr>
          </a:lstStyle>
          <a:p>
            <a:r>
              <a:rPr lang="fr-FR" dirty="0"/>
              <a:t>Picture</a:t>
            </a:r>
          </a:p>
          <a:p>
            <a:endParaRPr lang="fr-FR" dirty="0"/>
          </a:p>
        </p:txBody>
      </p:sp>
      <p:sp>
        <p:nvSpPr>
          <p:cNvPr id="29" name="Picture Placeholder 10">
            <a:extLst>
              <a:ext uri="{FF2B5EF4-FFF2-40B4-BE49-F238E27FC236}">
                <a16:creationId xmlns:a16="http://schemas.microsoft.com/office/drawing/2014/main" id="{1EEB6057-CF61-47A1-8D3B-A9763726F611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662910" y="1125405"/>
            <a:ext cx="537516" cy="536970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 rtl="0">
              <a:buNone/>
              <a:defRPr sz="500"/>
            </a:lvl1pPr>
          </a:lstStyle>
          <a:p>
            <a:r>
              <a:rPr lang="fr-FR" dirty="0"/>
              <a:t>Picture</a:t>
            </a:r>
          </a:p>
          <a:p>
            <a:endParaRPr lang="fr-FR" dirty="0"/>
          </a:p>
        </p:txBody>
      </p:sp>
      <p:sp>
        <p:nvSpPr>
          <p:cNvPr id="30" name="Picture Placeholder 10">
            <a:extLst>
              <a:ext uri="{FF2B5EF4-FFF2-40B4-BE49-F238E27FC236}">
                <a16:creationId xmlns:a16="http://schemas.microsoft.com/office/drawing/2014/main" id="{03BD2BA6-012F-4C7B-9935-0A0FF955DB3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343505" y="2156312"/>
            <a:ext cx="537516" cy="536970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500"/>
            </a:lvl1pPr>
          </a:lstStyle>
          <a:p>
            <a:r>
              <a:rPr lang="fr-FR" dirty="0"/>
              <a:t>Picture</a:t>
            </a:r>
          </a:p>
          <a:p>
            <a:endParaRPr lang="fr-FR" dirty="0"/>
          </a:p>
        </p:txBody>
      </p:sp>
      <p:sp>
        <p:nvSpPr>
          <p:cNvPr id="31" name="Picture Placeholder 10">
            <a:extLst>
              <a:ext uri="{FF2B5EF4-FFF2-40B4-BE49-F238E27FC236}">
                <a16:creationId xmlns:a16="http://schemas.microsoft.com/office/drawing/2014/main" id="{8212F895-139A-4202-8B95-2C7A110D676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783307" y="2156312"/>
            <a:ext cx="537516" cy="536970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500"/>
            </a:lvl1pPr>
          </a:lstStyle>
          <a:p>
            <a:r>
              <a:rPr lang="fr-FR" dirty="0"/>
              <a:t>Picture</a:t>
            </a:r>
          </a:p>
          <a:p>
            <a:endParaRPr lang="fr-FR" dirty="0"/>
          </a:p>
        </p:txBody>
      </p:sp>
      <p:sp>
        <p:nvSpPr>
          <p:cNvPr id="32" name="Picture Placeholder 10">
            <a:extLst>
              <a:ext uri="{FF2B5EF4-FFF2-40B4-BE49-F238E27FC236}">
                <a16:creationId xmlns:a16="http://schemas.microsoft.com/office/drawing/2014/main" id="{49B61935-611C-4306-A86C-ADAC9B00FAE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223109" y="2156312"/>
            <a:ext cx="537516" cy="536970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500"/>
            </a:lvl1pPr>
          </a:lstStyle>
          <a:p>
            <a:r>
              <a:rPr lang="fr-FR" dirty="0"/>
              <a:t>Picture</a:t>
            </a:r>
          </a:p>
          <a:p>
            <a:endParaRPr lang="fr-FR" dirty="0"/>
          </a:p>
        </p:txBody>
      </p:sp>
      <p:sp>
        <p:nvSpPr>
          <p:cNvPr id="33" name="Picture Placeholder 10">
            <a:extLst>
              <a:ext uri="{FF2B5EF4-FFF2-40B4-BE49-F238E27FC236}">
                <a16:creationId xmlns:a16="http://schemas.microsoft.com/office/drawing/2014/main" id="{CEBAAD78-3A0A-4669-9779-D4D727D7F89A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8662910" y="2156312"/>
            <a:ext cx="537516" cy="536970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 rtl="0">
              <a:buNone/>
              <a:defRPr sz="500"/>
            </a:lvl1pPr>
          </a:lstStyle>
          <a:p>
            <a:r>
              <a:rPr lang="fr-FR" dirty="0"/>
              <a:t>Picture</a:t>
            </a:r>
          </a:p>
          <a:p>
            <a:endParaRPr lang="fr-FR" dirty="0"/>
          </a:p>
        </p:txBody>
      </p:sp>
      <p:sp>
        <p:nvSpPr>
          <p:cNvPr id="34" name="Picture Placeholder 10">
            <a:extLst>
              <a:ext uri="{FF2B5EF4-FFF2-40B4-BE49-F238E27FC236}">
                <a16:creationId xmlns:a16="http://schemas.microsoft.com/office/drawing/2014/main" id="{97EC4FAC-6170-4C75-A3FD-3A5D85AA3657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1343505" y="3201485"/>
            <a:ext cx="537516" cy="536970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500"/>
            </a:lvl1pPr>
          </a:lstStyle>
          <a:p>
            <a:r>
              <a:rPr lang="fr-FR" dirty="0"/>
              <a:t>Picture</a:t>
            </a:r>
          </a:p>
          <a:p>
            <a:endParaRPr lang="fr-FR" dirty="0"/>
          </a:p>
        </p:txBody>
      </p:sp>
      <p:sp>
        <p:nvSpPr>
          <p:cNvPr id="35" name="Picture Placeholder 10">
            <a:extLst>
              <a:ext uri="{FF2B5EF4-FFF2-40B4-BE49-F238E27FC236}">
                <a16:creationId xmlns:a16="http://schemas.microsoft.com/office/drawing/2014/main" id="{2ACB2DC4-26F7-4BC8-88B7-078896321308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3783307" y="3201485"/>
            <a:ext cx="537516" cy="536970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500"/>
            </a:lvl1pPr>
          </a:lstStyle>
          <a:p>
            <a:r>
              <a:rPr lang="fr-FR" dirty="0"/>
              <a:t>Picture</a:t>
            </a:r>
          </a:p>
          <a:p>
            <a:endParaRPr lang="fr-FR" dirty="0"/>
          </a:p>
        </p:txBody>
      </p:sp>
      <p:sp>
        <p:nvSpPr>
          <p:cNvPr id="36" name="Picture Placeholder 10">
            <a:extLst>
              <a:ext uri="{FF2B5EF4-FFF2-40B4-BE49-F238E27FC236}">
                <a16:creationId xmlns:a16="http://schemas.microsoft.com/office/drawing/2014/main" id="{5C281E6C-DED0-4B17-941E-210561539334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6223109" y="3201485"/>
            <a:ext cx="537516" cy="536970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500"/>
            </a:lvl1pPr>
          </a:lstStyle>
          <a:p>
            <a:r>
              <a:rPr lang="fr-FR" dirty="0"/>
              <a:t>Picture</a:t>
            </a:r>
          </a:p>
          <a:p>
            <a:endParaRPr lang="fr-FR" dirty="0"/>
          </a:p>
        </p:txBody>
      </p:sp>
      <p:sp>
        <p:nvSpPr>
          <p:cNvPr id="37" name="Picture Placeholder 10">
            <a:extLst>
              <a:ext uri="{FF2B5EF4-FFF2-40B4-BE49-F238E27FC236}">
                <a16:creationId xmlns:a16="http://schemas.microsoft.com/office/drawing/2014/main" id="{8A43420A-D73B-4EB8-8CF4-AD69734CBCA1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662910" y="3201485"/>
            <a:ext cx="537516" cy="536970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 rtl="0">
              <a:buNone/>
              <a:defRPr sz="500"/>
            </a:lvl1pPr>
          </a:lstStyle>
          <a:p>
            <a:r>
              <a:rPr lang="fr-FR" dirty="0"/>
              <a:t>Picture</a:t>
            </a:r>
          </a:p>
          <a:p>
            <a:endParaRPr lang="fr-FR" dirty="0"/>
          </a:p>
        </p:txBody>
      </p:sp>
      <p:sp>
        <p:nvSpPr>
          <p:cNvPr id="38" name="Picture Placeholder 10">
            <a:extLst>
              <a:ext uri="{FF2B5EF4-FFF2-40B4-BE49-F238E27FC236}">
                <a16:creationId xmlns:a16="http://schemas.microsoft.com/office/drawing/2014/main" id="{436394BF-0BE0-4580-9A4B-6C3F669CE74A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1343505" y="4246658"/>
            <a:ext cx="537516" cy="536970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500"/>
            </a:lvl1pPr>
          </a:lstStyle>
          <a:p>
            <a:r>
              <a:rPr lang="fr-FR" dirty="0"/>
              <a:t>Picture</a:t>
            </a:r>
          </a:p>
          <a:p>
            <a:endParaRPr lang="fr-FR" dirty="0"/>
          </a:p>
        </p:txBody>
      </p:sp>
      <p:sp>
        <p:nvSpPr>
          <p:cNvPr id="39" name="Picture Placeholder 10">
            <a:extLst>
              <a:ext uri="{FF2B5EF4-FFF2-40B4-BE49-F238E27FC236}">
                <a16:creationId xmlns:a16="http://schemas.microsoft.com/office/drawing/2014/main" id="{6E2E6841-CA27-4420-B76E-77748104AF8C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3783307" y="4246658"/>
            <a:ext cx="537516" cy="536970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500"/>
            </a:lvl1pPr>
          </a:lstStyle>
          <a:p>
            <a:r>
              <a:rPr lang="fr-FR" dirty="0"/>
              <a:t>Picture</a:t>
            </a:r>
          </a:p>
          <a:p>
            <a:endParaRPr lang="fr-FR" dirty="0"/>
          </a:p>
        </p:txBody>
      </p:sp>
      <p:sp>
        <p:nvSpPr>
          <p:cNvPr id="40" name="Picture Placeholder 10">
            <a:extLst>
              <a:ext uri="{FF2B5EF4-FFF2-40B4-BE49-F238E27FC236}">
                <a16:creationId xmlns:a16="http://schemas.microsoft.com/office/drawing/2014/main" id="{B27D8595-9D80-4B4E-ABD1-DC192925DAC7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6223109" y="4246658"/>
            <a:ext cx="537516" cy="536970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500"/>
            </a:lvl1pPr>
          </a:lstStyle>
          <a:p>
            <a:r>
              <a:rPr lang="fr-FR" dirty="0"/>
              <a:t>Picture</a:t>
            </a:r>
          </a:p>
          <a:p>
            <a:endParaRPr lang="fr-FR" dirty="0"/>
          </a:p>
        </p:txBody>
      </p:sp>
      <p:sp>
        <p:nvSpPr>
          <p:cNvPr id="41" name="Picture Placeholder 10">
            <a:extLst>
              <a:ext uri="{FF2B5EF4-FFF2-40B4-BE49-F238E27FC236}">
                <a16:creationId xmlns:a16="http://schemas.microsoft.com/office/drawing/2014/main" id="{008D5C9F-A7BE-434D-8A2D-382361D56102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8662910" y="4246658"/>
            <a:ext cx="537516" cy="536970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 rtl="0">
              <a:buNone/>
              <a:defRPr sz="500"/>
            </a:lvl1pPr>
          </a:lstStyle>
          <a:p>
            <a:r>
              <a:rPr lang="fr-FR" dirty="0"/>
              <a:t>Picture</a:t>
            </a:r>
          </a:p>
          <a:p>
            <a:endParaRPr lang="fr-FR" dirty="0"/>
          </a:p>
        </p:txBody>
      </p:sp>
      <p:sp>
        <p:nvSpPr>
          <p:cNvPr id="42" name="Picture Placeholder 10">
            <a:extLst>
              <a:ext uri="{FF2B5EF4-FFF2-40B4-BE49-F238E27FC236}">
                <a16:creationId xmlns:a16="http://schemas.microsoft.com/office/drawing/2014/main" id="{352F1818-2397-4AFC-B47F-7932B5FE27DB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1343505" y="5273432"/>
            <a:ext cx="537516" cy="536970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 rtl="0">
              <a:buNone/>
              <a:defRPr sz="500"/>
            </a:lvl1pPr>
          </a:lstStyle>
          <a:p>
            <a:r>
              <a:rPr lang="fr-FR" dirty="0"/>
              <a:t>Picture</a:t>
            </a:r>
          </a:p>
          <a:p>
            <a:endParaRPr lang="fr-FR" dirty="0"/>
          </a:p>
        </p:txBody>
      </p:sp>
      <p:sp>
        <p:nvSpPr>
          <p:cNvPr id="43" name="Picture Placeholder 10">
            <a:extLst>
              <a:ext uri="{FF2B5EF4-FFF2-40B4-BE49-F238E27FC236}">
                <a16:creationId xmlns:a16="http://schemas.microsoft.com/office/drawing/2014/main" id="{B32CAC22-C1FC-4489-8212-D7CB7E687C3D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3783307" y="5273432"/>
            <a:ext cx="537516" cy="536970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 rtl="0">
              <a:buNone/>
              <a:defRPr sz="500"/>
            </a:lvl1pPr>
          </a:lstStyle>
          <a:p>
            <a:r>
              <a:rPr lang="fr-FR" dirty="0"/>
              <a:t>Picture</a:t>
            </a:r>
          </a:p>
          <a:p>
            <a:endParaRPr lang="fr-FR" dirty="0"/>
          </a:p>
        </p:txBody>
      </p:sp>
      <p:sp>
        <p:nvSpPr>
          <p:cNvPr id="44" name="Picture Placeholder 10">
            <a:extLst>
              <a:ext uri="{FF2B5EF4-FFF2-40B4-BE49-F238E27FC236}">
                <a16:creationId xmlns:a16="http://schemas.microsoft.com/office/drawing/2014/main" id="{B56CC017-012F-4974-9E86-201FB003BE61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223109" y="5273432"/>
            <a:ext cx="537516" cy="536970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 rtl="0">
              <a:buNone/>
              <a:defRPr sz="500"/>
            </a:lvl1pPr>
          </a:lstStyle>
          <a:p>
            <a:r>
              <a:rPr lang="fr-FR" dirty="0"/>
              <a:t>Picture</a:t>
            </a:r>
          </a:p>
          <a:p>
            <a:endParaRPr lang="fr-FR" dirty="0"/>
          </a:p>
        </p:txBody>
      </p:sp>
      <p:sp>
        <p:nvSpPr>
          <p:cNvPr id="45" name="Picture Placeholder 10">
            <a:extLst>
              <a:ext uri="{FF2B5EF4-FFF2-40B4-BE49-F238E27FC236}">
                <a16:creationId xmlns:a16="http://schemas.microsoft.com/office/drawing/2014/main" id="{9C7581D8-3435-4480-BB56-69621A99B889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8662910" y="5273432"/>
            <a:ext cx="537516" cy="536970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 rtl="0">
              <a:buNone/>
              <a:defRPr sz="500"/>
            </a:lvl1pPr>
          </a:lstStyle>
          <a:p>
            <a:r>
              <a:rPr lang="fr-FR" dirty="0"/>
              <a:t>Picture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235575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7B4F1CB-95E7-41BB-84CD-811F727BAF3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357314" y="2142548"/>
            <a:ext cx="2036618" cy="2597727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PICTURE</a:t>
            </a:r>
          </a:p>
        </p:txBody>
      </p:sp>
      <p:sp>
        <p:nvSpPr>
          <p:cNvPr id="12" name="Picture Placeholder 10">
            <a:extLst>
              <a:ext uri="{FF2B5EF4-FFF2-40B4-BE49-F238E27FC236}">
                <a16:creationId xmlns:a16="http://schemas.microsoft.com/office/drawing/2014/main" id="{2A54250B-4272-4700-9E95-FBE4CD93773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827255" y="2142548"/>
            <a:ext cx="2036618" cy="2597727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 rtl="0">
              <a:buNone/>
              <a:defRPr sz="1600"/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PICTURE</a:t>
            </a:r>
          </a:p>
        </p:txBody>
      </p:sp>
      <p:sp>
        <p:nvSpPr>
          <p:cNvPr id="13" name="Picture Placeholder 10">
            <a:extLst>
              <a:ext uri="{FF2B5EF4-FFF2-40B4-BE49-F238E27FC236}">
                <a16:creationId xmlns:a16="http://schemas.microsoft.com/office/drawing/2014/main" id="{63F891ED-CFDF-48EE-BC3D-74230214B071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329860" y="2142548"/>
            <a:ext cx="2036618" cy="2597727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 rtl="0">
              <a:buNone/>
              <a:defRPr sz="1600"/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PICTURE</a:t>
            </a:r>
          </a:p>
        </p:txBody>
      </p:sp>
      <p:sp>
        <p:nvSpPr>
          <p:cNvPr id="14" name="Picture Placeholder 10">
            <a:extLst>
              <a:ext uri="{FF2B5EF4-FFF2-40B4-BE49-F238E27FC236}">
                <a16:creationId xmlns:a16="http://schemas.microsoft.com/office/drawing/2014/main" id="{7427D460-C8D5-4849-98E7-5367CC0527B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810626" y="2142548"/>
            <a:ext cx="2036618" cy="2597727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 rtl="0">
              <a:buNone/>
              <a:defRPr sz="1600"/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6623520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presen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D0AF8791-9D94-4BF7-908B-96C3B4C2929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357314" y="800100"/>
            <a:ext cx="3839072" cy="5257800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>
              <a:buNone/>
              <a:defRPr sz="2400"/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1833520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in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8AC4AD57-0BE9-49C6-825B-E9FA1F1C631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357313" y="2333624"/>
            <a:ext cx="9491659" cy="3724276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>
              <a:buNone/>
              <a:defRPr sz="2400"/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132059813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in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FE6CB746-1DFB-4E06-9747-15AC7A330E5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716262" y="0"/>
            <a:ext cx="4475737" cy="6858000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>
              <a:buNone/>
              <a:defRPr sz="2400"/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156434346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in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FE6CB746-1DFB-4E06-9747-15AC7A330E5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>
              <a:buNone/>
              <a:defRPr sz="2400"/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191895831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iner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FE6CB746-1DFB-4E06-9747-15AC7A330E5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>
              <a:buNone/>
              <a:defRPr sz="2400"/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46853106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iner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FE6CB746-1DFB-4E06-9747-15AC7A330E5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27128" y="552450"/>
            <a:ext cx="8680183" cy="5753100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>
              <a:buNone/>
              <a:defRPr sz="2400"/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94383907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ood mor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FE6CB746-1DFB-4E06-9747-15AC7A330E5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343025" y="800098"/>
            <a:ext cx="5329238" cy="5257801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>
              <a:buNone/>
              <a:defRPr sz="2400"/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29672726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 logo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du contenu 12">
            <a:extLst>
              <a:ext uri="{FF2B5EF4-FFF2-40B4-BE49-F238E27FC236}">
                <a16:creationId xmlns:a16="http://schemas.microsoft.com/office/drawing/2014/main" id="{0FA82258-8070-4B7B-B7C6-919C1BFAD958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492839" y="2198579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fr-FR" dirty="0"/>
              <a:t>Drag &amp; Drop</a:t>
            </a:r>
            <a:endParaRPr lang="en-US" dirty="0"/>
          </a:p>
        </p:txBody>
      </p:sp>
      <p:sp>
        <p:nvSpPr>
          <p:cNvPr id="40" name="Espace réservé du contenu 12">
            <a:extLst>
              <a:ext uri="{FF2B5EF4-FFF2-40B4-BE49-F238E27FC236}">
                <a16:creationId xmlns:a16="http://schemas.microsoft.com/office/drawing/2014/main" id="{B070F49F-DF60-4723-A91C-5C1E12D58613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178922" y="2198579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fr-FR" dirty="0"/>
              <a:t>Drag &amp; Drop</a:t>
            </a:r>
            <a:endParaRPr lang="en-US" dirty="0"/>
          </a:p>
        </p:txBody>
      </p:sp>
      <p:sp>
        <p:nvSpPr>
          <p:cNvPr id="41" name="Espace réservé du contenu 12">
            <a:extLst>
              <a:ext uri="{FF2B5EF4-FFF2-40B4-BE49-F238E27FC236}">
                <a16:creationId xmlns:a16="http://schemas.microsoft.com/office/drawing/2014/main" id="{1A46C95E-26CD-45AD-BB72-B430933BACC5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4865005" y="2198579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fr-FR" dirty="0"/>
              <a:t>Drag &amp; Drop</a:t>
            </a:r>
            <a:endParaRPr lang="en-US" dirty="0"/>
          </a:p>
        </p:txBody>
      </p:sp>
      <p:sp>
        <p:nvSpPr>
          <p:cNvPr id="42" name="Espace réservé du contenu 12">
            <a:extLst>
              <a:ext uri="{FF2B5EF4-FFF2-40B4-BE49-F238E27FC236}">
                <a16:creationId xmlns:a16="http://schemas.microsoft.com/office/drawing/2014/main" id="{7C59A534-42C3-4A87-94C8-B2FBBAFC4BF6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551088" y="2198579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fr-FR" dirty="0"/>
              <a:t>Drag &amp; Drop</a:t>
            </a:r>
            <a:endParaRPr lang="en-US" dirty="0"/>
          </a:p>
        </p:txBody>
      </p:sp>
      <p:sp>
        <p:nvSpPr>
          <p:cNvPr id="43" name="Espace réservé du contenu 12">
            <a:extLst>
              <a:ext uri="{FF2B5EF4-FFF2-40B4-BE49-F238E27FC236}">
                <a16:creationId xmlns:a16="http://schemas.microsoft.com/office/drawing/2014/main" id="{4BB3DF69-45D4-47B3-BA99-BA35B5100C33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237171" y="2198579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fr-FR" dirty="0"/>
              <a:t>Drag &amp; Drop</a:t>
            </a:r>
            <a:endParaRPr lang="en-US" dirty="0"/>
          </a:p>
        </p:txBody>
      </p:sp>
      <p:sp>
        <p:nvSpPr>
          <p:cNvPr id="44" name="Espace réservé du contenu 12">
            <a:extLst>
              <a:ext uri="{FF2B5EF4-FFF2-40B4-BE49-F238E27FC236}">
                <a16:creationId xmlns:a16="http://schemas.microsoft.com/office/drawing/2014/main" id="{F2BAFCF9-6ACE-4E11-8AC5-705BA7DCE73A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9923253" y="2198579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fr-FR" dirty="0"/>
              <a:t>Drag &amp; Drop</a:t>
            </a:r>
            <a:endParaRPr lang="en-US" dirty="0"/>
          </a:p>
        </p:txBody>
      </p:sp>
      <p:sp>
        <p:nvSpPr>
          <p:cNvPr id="45" name="Espace réservé du contenu 12">
            <a:extLst>
              <a:ext uri="{FF2B5EF4-FFF2-40B4-BE49-F238E27FC236}">
                <a16:creationId xmlns:a16="http://schemas.microsoft.com/office/drawing/2014/main" id="{9F748970-5446-41ED-9626-54FA09FD9DA4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1492839" y="3695501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fr-FR" dirty="0"/>
              <a:t>Drag &amp; Drop</a:t>
            </a:r>
            <a:endParaRPr lang="en-US" dirty="0"/>
          </a:p>
        </p:txBody>
      </p:sp>
      <p:sp>
        <p:nvSpPr>
          <p:cNvPr id="46" name="Espace réservé du contenu 12">
            <a:extLst>
              <a:ext uri="{FF2B5EF4-FFF2-40B4-BE49-F238E27FC236}">
                <a16:creationId xmlns:a16="http://schemas.microsoft.com/office/drawing/2014/main" id="{658FDE67-743F-4741-AD12-5E89EB8B5203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3178922" y="3695501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fr-FR" dirty="0"/>
              <a:t>Drag &amp; Drop</a:t>
            </a:r>
            <a:endParaRPr lang="en-US" dirty="0"/>
          </a:p>
        </p:txBody>
      </p:sp>
      <p:sp>
        <p:nvSpPr>
          <p:cNvPr id="47" name="Espace réservé du contenu 12">
            <a:extLst>
              <a:ext uri="{FF2B5EF4-FFF2-40B4-BE49-F238E27FC236}">
                <a16:creationId xmlns:a16="http://schemas.microsoft.com/office/drawing/2014/main" id="{3B72979C-C29D-4B32-BD44-7102EF391ECA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4865005" y="3695501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fr-FR" dirty="0"/>
              <a:t>Drag &amp; Drop</a:t>
            </a:r>
            <a:endParaRPr lang="en-US" dirty="0"/>
          </a:p>
        </p:txBody>
      </p:sp>
      <p:sp>
        <p:nvSpPr>
          <p:cNvPr id="48" name="Espace réservé du contenu 12">
            <a:extLst>
              <a:ext uri="{FF2B5EF4-FFF2-40B4-BE49-F238E27FC236}">
                <a16:creationId xmlns:a16="http://schemas.microsoft.com/office/drawing/2014/main" id="{E26C070C-BBAD-4319-94CD-E920FBB48BBC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551088" y="3695501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fr-FR" dirty="0"/>
              <a:t>Drag &amp; Drop</a:t>
            </a:r>
            <a:endParaRPr lang="en-US" dirty="0"/>
          </a:p>
        </p:txBody>
      </p:sp>
      <p:sp>
        <p:nvSpPr>
          <p:cNvPr id="49" name="Espace réservé du contenu 12">
            <a:extLst>
              <a:ext uri="{FF2B5EF4-FFF2-40B4-BE49-F238E27FC236}">
                <a16:creationId xmlns:a16="http://schemas.microsoft.com/office/drawing/2014/main" id="{72D6E8D4-073F-4B82-807C-3DDAA7A1891C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8237171" y="3695501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fr-FR" dirty="0"/>
              <a:t>Drag &amp; Drop</a:t>
            </a:r>
            <a:endParaRPr lang="en-US" dirty="0"/>
          </a:p>
        </p:txBody>
      </p:sp>
      <p:sp>
        <p:nvSpPr>
          <p:cNvPr id="50" name="Espace réservé du contenu 12">
            <a:extLst>
              <a:ext uri="{FF2B5EF4-FFF2-40B4-BE49-F238E27FC236}">
                <a16:creationId xmlns:a16="http://schemas.microsoft.com/office/drawing/2014/main" id="{D7188408-3746-4E2D-AC24-5C968B45D951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9923253" y="3695501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fr-FR" dirty="0"/>
              <a:t>Drag &amp; Drop</a:t>
            </a:r>
            <a:endParaRPr lang="en-US" dirty="0"/>
          </a:p>
        </p:txBody>
      </p:sp>
      <p:sp>
        <p:nvSpPr>
          <p:cNvPr id="51" name="Espace réservé du contenu 12">
            <a:extLst>
              <a:ext uri="{FF2B5EF4-FFF2-40B4-BE49-F238E27FC236}">
                <a16:creationId xmlns:a16="http://schemas.microsoft.com/office/drawing/2014/main" id="{5B127143-F73B-447F-8E18-A821163DB15F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1492839" y="5196497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fr-FR" dirty="0"/>
              <a:t>Drag &amp; Drop</a:t>
            </a:r>
            <a:endParaRPr lang="en-US" dirty="0"/>
          </a:p>
        </p:txBody>
      </p:sp>
      <p:sp>
        <p:nvSpPr>
          <p:cNvPr id="52" name="Espace réservé du contenu 12">
            <a:extLst>
              <a:ext uri="{FF2B5EF4-FFF2-40B4-BE49-F238E27FC236}">
                <a16:creationId xmlns:a16="http://schemas.microsoft.com/office/drawing/2014/main" id="{48201BCB-09BC-40A6-88E5-745ABA04D146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3178922" y="5196497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fr-FR" dirty="0"/>
              <a:t>Drag &amp; Drop</a:t>
            </a:r>
            <a:endParaRPr lang="en-US" dirty="0"/>
          </a:p>
        </p:txBody>
      </p:sp>
      <p:sp>
        <p:nvSpPr>
          <p:cNvPr id="53" name="Espace réservé du contenu 12">
            <a:extLst>
              <a:ext uri="{FF2B5EF4-FFF2-40B4-BE49-F238E27FC236}">
                <a16:creationId xmlns:a16="http://schemas.microsoft.com/office/drawing/2014/main" id="{6CDF4116-C12D-409A-BD45-FCE9C3710FED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4865005" y="5196497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fr-FR" dirty="0"/>
              <a:t>Drag &amp; Drop</a:t>
            </a:r>
            <a:endParaRPr lang="en-US" dirty="0"/>
          </a:p>
        </p:txBody>
      </p:sp>
      <p:sp>
        <p:nvSpPr>
          <p:cNvPr id="54" name="Espace réservé du contenu 12">
            <a:extLst>
              <a:ext uri="{FF2B5EF4-FFF2-40B4-BE49-F238E27FC236}">
                <a16:creationId xmlns:a16="http://schemas.microsoft.com/office/drawing/2014/main" id="{877E41ED-FA1D-4BD6-804A-2AE2A0E32216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6551088" y="5196497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fr-FR" dirty="0"/>
              <a:t>Drag &amp; Drop</a:t>
            </a:r>
            <a:endParaRPr lang="en-US" dirty="0"/>
          </a:p>
        </p:txBody>
      </p:sp>
      <p:sp>
        <p:nvSpPr>
          <p:cNvPr id="55" name="Espace réservé du contenu 12">
            <a:extLst>
              <a:ext uri="{FF2B5EF4-FFF2-40B4-BE49-F238E27FC236}">
                <a16:creationId xmlns:a16="http://schemas.microsoft.com/office/drawing/2014/main" id="{A9609212-EAF9-4B4F-A5BF-6F7698F74590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8237171" y="5196497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fr-FR" dirty="0"/>
              <a:t>Drag &amp; Drop</a:t>
            </a:r>
            <a:endParaRPr lang="en-US" dirty="0"/>
          </a:p>
        </p:txBody>
      </p:sp>
      <p:sp>
        <p:nvSpPr>
          <p:cNvPr id="56" name="Espace réservé du contenu 12">
            <a:extLst>
              <a:ext uri="{FF2B5EF4-FFF2-40B4-BE49-F238E27FC236}">
                <a16:creationId xmlns:a16="http://schemas.microsoft.com/office/drawing/2014/main" id="{3AC5948D-29D8-4F6E-B17F-0441995C2C3F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9923253" y="5196497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fr-FR" dirty="0"/>
              <a:t>Drag &amp; Drop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389546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k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FE6CB746-1DFB-4E06-9747-15AC7A330E5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343025" y="800098"/>
            <a:ext cx="2987055" cy="3641271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>
              <a:buNone/>
              <a:defRPr sz="2400"/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r>
              <a:rPr lang="fr-FR" dirty="0"/>
              <a:t>PICTURE</a:t>
            </a:r>
          </a:p>
        </p:txBody>
      </p:sp>
      <p:sp>
        <p:nvSpPr>
          <p:cNvPr id="6" name="Picture Placeholder 10">
            <a:extLst>
              <a:ext uri="{FF2B5EF4-FFF2-40B4-BE49-F238E27FC236}">
                <a16:creationId xmlns:a16="http://schemas.microsoft.com/office/drawing/2014/main" id="{72855E4E-0C63-46F6-AF74-7985B3D2289C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568184" y="800098"/>
            <a:ext cx="2987057" cy="3641271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 rtl="0">
              <a:buNone/>
              <a:defRPr sz="2400"/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r>
              <a:rPr lang="fr-FR" dirty="0"/>
              <a:t>PICTURE</a:t>
            </a:r>
          </a:p>
        </p:txBody>
      </p:sp>
      <p:sp>
        <p:nvSpPr>
          <p:cNvPr id="8" name="Picture Placeholder 10">
            <a:extLst>
              <a:ext uri="{FF2B5EF4-FFF2-40B4-BE49-F238E27FC236}">
                <a16:creationId xmlns:a16="http://schemas.microsoft.com/office/drawing/2014/main" id="{0555A4FC-4CCB-4761-BA47-6EF02177460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793346" y="800098"/>
            <a:ext cx="3055627" cy="3641271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 rtl="0">
              <a:buNone/>
              <a:defRPr sz="2400"/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r>
              <a:rPr lang="fr-FR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32224169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iner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FE6CB746-1DFB-4E06-9747-15AC7A330E5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343025" y="1160463"/>
            <a:ext cx="4752975" cy="4645024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>
              <a:buNone/>
              <a:defRPr sz="2400"/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r>
              <a:rPr lang="fr-FR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183867736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iner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FE6CB746-1DFB-4E06-9747-15AC7A330E5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696687" cy="6858000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>
              <a:buNone/>
              <a:defRPr sz="1000"/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r>
              <a:rPr lang="fr-FR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43208534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iner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FE6CB746-1DFB-4E06-9747-15AC7A330E5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89629" y="2227731"/>
            <a:ext cx="2487528" cy="1652918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>
              <a:buNone/>
              <a:defRPr sz="1000"/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r>
              <a:rPr lang="fr-FR" dirty="0"/>
              <a:t>PICTURE</a:t>
            </a:r>
          </a:p>
        </p:txBody>
      </p:sp>
      <p:sp>
        <p:nvSpPr>
          <p:cNvPr id="8" name="Picture Placeholder 10">
            <a:extLst>
              <a:ext uri="{FF2B5EF4-FFF2-40B4-BE49-F238E27FC236}">
                <a16:creationId xmlns:a16="http://schemas.microsoft.com/office/drawing/2014/main" id="{3C87B226-FB09-4A65-8099-8300B588C92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398028" y="2227731"/>
            <a:ext cx="2487528" cy="1652918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>
              <a:buNone/>
              <a:defRPr sz="1000"/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r>
              <a:rPr lang="fr-FR" dirty="0"/>
              <a:t>PICTURE</a:t>
            </a:r>
          </a:p>
        </p:txBody>
      </p:sp>
      <p:sp>
        <p:nvSpPr>
          <p:cNvPr id="9" name="Picture Placeholder 10">
            <a:extLst>
              <a:ext uri="{FF2B5EF4-FFF2-40B4-BE49-F238E27FC236}">
                <a16:creationId xmlns:a16="http://schemas.microsoft.com/office/drawing/2014/main" id="{2DB8703F-F124-4DFE-A671-6E977F384329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306426" y="2227731"/>
            <a:ext cx="2487528" cy="1652918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>
              <a:buNone/>
              <a:defRPr sz="1000"/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r>
              <a:rPr lang="fr-FR" dirty="0"/>
              <a:t>PICTURE</a:t>
            </a:r>
          </a:p>
        </p:txBody>
      </p:sp>
      <p:sp>
        <p:nvSpPr>
          <p:cNvPr id="10" name="Picture Placeholder 10">
            <a:extLst>
              <a:ext uri="{FF2B5EF4-FFF2-40B4-BE49-F238E27FC236}">
                <a16:creationId xmlns:a16="http://schemas.microsoft.com/office/drawing/2014/main" id="{92671105-6192-46DB-B120-D59094B55A0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214824" y="2227731"/>
            <a:ext cx="2487528" cy="1652918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>
              <a:buNone/>
              <a:defRPr sz="1000"/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r>
              <a:rPr lang="fr-FR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00436236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iner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FE6CB746-1DFB-4E06-9747-15AC7A330E5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624046" y="0"/>
            <a:ext cx="3567954" cy="6858000"/>
          </a:xfrm>
          <a:prstGeom prst="rect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2800"/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r>
              <a:rPr lang="fr-FR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402151690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iner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0">
            <a:extLst>
              <a:ext uri="{FF2B5EF4-FFF2-40B4-BE49-F238E27FC236}">
                <a16:creationId xmlns:a16="http://schemas.microsoft.com/office/drawing/2014/main" id="{FEDBDA94-24D5-41E5-9379-523B7141822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2800"/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r>
              <a:rPr lang="fr-FR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138994552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iner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0">
            <a:extLst>
              <a:ext uri="{FF2B5EF4-FFF2-40B4-BE49-F238E27FC236}">
                <a16:creationId xmlns:a16="http://schemas.microsoft.com/office/drawing/2014/main" id="{FEDBDA94-24D5-41E5-9379-523B7141822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44517" y="141890"/>
            <a:ext cx="3861170" cy="3626069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>
              <a:buNone/>
              <a:defRPr sz="1000"/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r>
              <a:rPr lang="fr-FR" dirty="0"/>
              <a:t>PICTURE</a:t>
            </a:r>
          </a:p>
        </p:txBody>
      </p:sp>
      <p:sp>
        <p:nvSpPr>
          <p:cNvPr id="8" name="Picture Placeholder 10">
            <a:extLst>
              <a:ext uri="{FF2B5EF4-FFF2-40B4-BE49-F238E27FC236}">
                <a16:creationId xmlns:a16="http://schemas.microsoft.com/office/drawing/2014/main" id="{B1F59BBA-0F82-46E4-88A7-8B4BF1FC9DD1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165413" y="141890"/>
            <a:ext cx="3861170" cy="3626069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>
              <a:buNone/>
              <a:defRPr sz="1000"/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r>
              <a:rPr lang="fr-FR" dirty="0"/>
              <a:t>PICTURE</a:t>
            </a:r>
          </a:p>
        </p:txBody>
      </p:sp>
      <p:sp>
        <p:nvSpPr>
          <p:cNvPr id="9" name="Picture Placeholder 10">
            <a:extLst>
              <a:ext uri="{FF2B5EF4-FFF2-40B4-BE49-F238E27FC236}">
                <a16:creationId xmlns:a16="http://schemas.microsoft.com/office/drawing/2014/main" id="{1D484B8B-E091-4030-BC2B-6BA4849566E7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186310" y="141890"/>
            <a:ext cx="3861170" cy="3626069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 rtl="0">
              <a:buNone/>
              <a:defRPr sz="1000"/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r>
              <a:rPr lang="fr-FR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284911740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iner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0">
            <a:extLst>
              <a:ext uri="{FF2B5EF4-FFF2-40B4-BE49-F238E27FC236}">
                <a16:creationId xmlns:a16="http://schemas.microsoft.com/office/drawing/2014/main" id="{FEDBDA94-24D5-41E5-9379-523B7141822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1"/>
            <a:ext cx="6095999" cy="4194698"/>
          </a:xfrm>
          <a:prstGeom prst="rect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2800"/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r>
              <a:rPr lang="fr-FR" dirty="0"/>
              <a:t>PICTURE</a:t>
            </a:r>
          </a:p>
        </p:txBody>
      </p:sp>
      <p:sp>
        <p:nvSpPr>
          <p:cNvPr id="12" name="Picture Placeholder 10">
            <a:extLst>
              <a:ext uri="{FF2B5EF4-FFF2-40B4-BE49-F238E27FC236}">
                <a16:creationId xmlns:a16="http://schemas.microsoft.com/office/drawing/2014/main" id="{35796EA6-35FB-4A7E-809F-A9815E5FEF4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095998" y="1"/>
            <a:ext cx="6095999" cy="4194698"/>
          </a:xfrm>
          <a:prstGeom prst="rect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2800"/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r>
              <a:rPr lang="fr-FR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286139093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iner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0">
            <a:extLst>
              <a:ext uri="{FF2B5EF4-FFF2-40B4-BE49-F238E27FC236}">
                <a16:creationId xmlns:a16="http://schemas.microsoft.com/office/drawing/2014/main" id="{FEDBDA94-24D5-41E5-9379-523B7141822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12192001" cy="6857999"/>
          </a:xfrm>
          <a:prstGeom prst="rect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2800"/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r>
              <a:rPr lang="fr-FR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124447948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1A62A3B4-90FB-4299-99EA-8A0033116D1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59418" y="2781300"/>
            <a:ext cx="2073164" cy="1295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1309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BA04EA87-5121-4DFC-BCCF-E229FBB4618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535119" y="1105236"/>
            <a:ext cx="3903672" cy="4647530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>
              <a:buNone/>
              <a:defRPr sz="2400"/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66857377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Phone 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1908C951-434A-4DD1-AFA3-1AF87D704742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2547147" y="896184"/>
            <a:ext cx="2366010" cy="5138856"/>
          </a:xfrm>
          <a:custGeom>
            <a:avLst/>
            <a:gdLst>
              <a:gd name="connsiteX0" fmla="*/ 0 w 2366010"/>
              <a:gd name="connsiteY0" fmla="*/ 244787 h 5124450"/>
              <a:gd name="connsiteX1" fmla="*/ 244787 w 2366010"/>
              <a:gd name="connsiteY1" fmla="*/ 0 h 5124450"/>
              <a:gd name="connsiteX2" fmla="*/ 2121223 w 2366010"/>
              <a:gd name="connsiteY2" fmla="*/ 0 h 5124450"/>
              <a:gd name="connsiteX3" fmla="*/ 2366010 w 2366010"/>
              <a:gd name="connsiteY3" fmla="*/ 244787 h 5124450"/>
              <a:gd name="connsiteX4" fmla="*/ 2366010 w 2366010"/>
              <a:gd name="connsiteY4" fmla="*/ 4879663 h 5124450"/>
              <a:gd name="connsiteX5" fmla="*/ 2121223 w 2366010"/>
              <a:gd name="connsiteY5" fmla="*/ 5124450 h 5124450"/>
              <a:gd name="connsiteX6" fmla="*/ 244787 w 2366010"/>
              <a:gd name="connsiteY6" fmla="*/ 5124450 h 5124450"/>
              <a:gd name="connsiteX7" fmla="*/ 0 w 2366010"/>
              <a:gd name="connsiteY7" fmla="*/ 4879663 h 5124450"/>
              <a:gd name="connsiteX8" fmla="*/ 0 w 2366010"/>
              <a:gd name="connsiteY8" fmla="*/ 244787 h 5124450"/>
              <a:gd name="connsiteX0" fmla="*/ 0 w 2366010"/>
              <a:gd name="connsiteY0" fmla="*/ 244793 h 5124456"/>
              <a:gd name="connsiteX1" fmla="*/ 244787 w 2366010"/>
              <a:gd name="connsiteY1" fmla="*/ 6 h 5124456"/>
              <a:gd name="connsiteX2" fmla="*/ 659130 w 2366010"/>
              <a:gd name="connsiteY2" fmla="*/ 186696 h 5124456"/>
              <a:gd name="connsiteX3" fmla="*/ 2121223 w 2366010"/>
              <a:gd name="connsiteY3" fmla="*/ 6 h 5124456"/>
              <a:gd name="connsiteX4" fmla="*/ 2366010 w 2366010"/>
              <a:gd name="connsiteY4" fmla="*/ 244793 h 5124456"/>
              <a:gd name="connsiteX5" fmla="*/ 2366010 w 2366010"/>
              <a:gd name="connsiteY5" fmla="*/ 4879669 h 5124456"/>
              <a:gd name="connsiteX6" fmla="*/ 2121223 w 2366010"/>
              <a:gd name="connsiteY6" fmla="*/ 5124456 h 5124456"/>
              <a:gd name="connsiteX7" fmla="*/ 244787 w 2366010"/>
              <a:gd name="connsiteY7" fmla="*/ 5124456 h 5124456"/>
              <a:gd name="connsiteX8" fmla="*/ 0 w 2366010"/>
              <a:gd name="connsiteY8" fmla="*/ 4879669 h 5124456"/>
              <a:gd name="connsiteX9" fmla="*/ 0 w 2366010"/>
              <a:gd name="connsiteY9" fmla="*/ 244793 h 5124456"/>
              <a:gd name="connsiteX0" fmla="*/ 0 w 2366010"/>
              <a:gd name="connsiteY0" fmla="*/ 244794 h 5124457"/>
              <a:gd name="connsiteX1" fmla="*/ 244787 w 2366010"/>
              <a:gd name="connsiteY1" fmla="*/ 7 h 5124457"/>
              <a:gd name="connsiteX2" fmla="*/ 659130 w 2366010"/>
              <a:gd name="connsiteY2" fmla="*/ 186697 h 5124457"/>
              <a:gd name="connsiteX3" fmla="*/ 2121223 w 2366010"/>
              <a:gd name="connsiteY3" fmla="*/ 7 h 5124457"/>
              <a:gd name="connsiteX4" fmla="*/ 2366010 w 2366010"/>
              <a:gd name="connsiteY4" fmla="*/ 244794 h 5124457"/>
              <a:gd name="connsiteX5" fmla="*/ 2366010 w 2366010"/>
              <a:gd name="connsiteY5" fmla="*/ 4879670 h 5124457"/>
              <a:gd name="connsiteX6" fmla="*/ 2121223 w 2366010"/>
              <a:gd name="connsiteY6" fmla="*/ 5124457 h 5124457"/>
              <a:gd name="connsiteX7" fmla="*/ 244787 w 2366010"/>
              <a:gd name="connsiteY7" fmla="*/ 5124457 h 5124457"/>
              <a:gd name="connsiteX8" fmla="*/ 0 w 2366010"/>
              <a:gd name="connsiteY8" fmla="*/ 4879670 h 5124457"/>
              <a:gd name="connsiteX9" fmla="*/ 0 w 2366010"/>
              <a:gd name="connsiteY9" fmla="*/ 244794 h 5124457"/>
              <a:gd name="connsiteX0" fmla="*/ 0 w 2366010"/>
              <a:gd name="connsiteY0" fmla="*/ 253683 h 5133346"/>
              <a:gd name="connsiteX1" fmla="*/ 244787 w 2366010"/>
              <a:gd name="connsiteY1" fmla="*/ 8896 h 5133346"/>
              <a:gd name="connsiteX2" fmla="*/ 502920 w 2366010"/>
              <a:gd name="connsiteY2" fmla="*/ 50807 h 5133346"/>
              <a:gd name="connsiteX3" fmla="*/ 659130 w 2366010"/>
              <a:gd name="connsiteY3" fmla="*/ 195586 h 5133346"/>
              <a:gd name="connsiteX4" fmla="*/ 2121223 w 2366010"/>
              <a:gd name="connsiteY4" fmla="*/ 8896 h 5133346"/>
              <a:gd name="connsiteX5" fmla="*/ 2366010 w 2366010"/>
              <a:gd name="connsiteY5" fmla="*/ 253683 h 5133346"/>
              <a:gd name="connsiteX6" fmla="*/ 2366010 w 2366010"/>
              <a:gd name="connsiteY6" fmla="*/ 4888559 h 5133346"/>
              <a:gd name="connsiteX7" fmla="*/ 2121223 w 2366010"/>
              <a:gd name="connsiteY7" fmla="*/ 5133346 h 5133346"/>
              <a:gd name="connsiteX8" fmla="*/ 244787 w 2366010"/>
              <a:gd name="connsiteY8" fmla="*/ 5133346 h 5133346"/>
              <a:gd name="connsiteX9" fmla="*/ 0 w 2366010"/>
              <a:gd name="connsiteY9" fmla="*/ 4888559 h 5133346"/>
              <a:gd name="connsiteX10" fmla="*/ 0 w 2366010"/>
              <a:gd name="connsiteY10" fmla="*/ 253683 h 5133346"/>
              <a:gd name="connsiteX0" fmla="*/ 0 w 2366010"/>
              <a:gd name="connsiteY0" fmla="*/ 253683 h 5133346"/>
              <a:gd name="connsiteX1" fmla="*/ 244787 w 2366010"/>
              <a:gd name="connsiteY1" fmla="*/ 8896 h 5133346"/>
              <a:gd name="connsiteX2" fmla="*/ 502920 w 2366010"/>
              <a:gd name="connsiteY2" fmla="*/ 50807 h 5133346"/>
              <a:gd name="connsiteX3" fmla="*/ 659130 w 2366010"/>
              <a:gd name="connsiteY3" fmla="*/ 195586 h 5133346"/>
              <a:gd name="connsiteX4" fmla="*/ 2121223 w 2366010"/>
              <a:gd name="connsiteY4" fmla="*/ 8896 h 5133346"/>
              <a:gd name="connsiteX5" fmla="*/ 2366010 w 2366010"/>
              <a:gd name="connsiteY5" fmla="*/ 253683 h 5133346"/>
              <a:gd name="connsiteX6" fmla="*/ 2366010 w 2366010"/>
              <a:gd name="connsiteY6" fmla="*/ 4888559 h 5133346"/>
              <a:gd name="connsiteX7" fmla="*/ 2121223 w 2366010"/>
              <a:gd name="connsiteY7" fmla="*/ 5133346 h 5133346"/>
              <a:gd name="connsiteX8" fmla="*/ 244787 w 2366010"/>
              <a:gd name="connsiteY8" fmla="*/ 5133346 h 5133346"/>
              <a:gd name="connsiteX9" fmla="*/ 0 w 2366010"/>
              <a:gd name="connsiteY9" fmla="*/ 4888559 h 5133346"/>
              <a:gd name="connsiteX10" fmla="*/ 0 w 2366010"/>
              <a:gd name="connsiteY10" fmla="*/ 253683 h 5133346"/>
              <a:gd name="connsiteX0" fmla="*/ 0 w 2366010"/>
              <a:gd name="connsiteY0" fmla="*/ 253683 h 5133346"/>
              <a:gd name="connsiteX1" fmla="*/ 244787 w 2366010"/>
              <a:gd name="connsiteY1" fmla="*/ 8896 h 5133346"/>
              <a:gd name="connsiteX2" fmla="*/ 502920 w 2366010"/>
              <a:gd name="connsiteY2" fmla="*/ 50807 h 5133346"/>
              <a:gd name="connsiteX3" fmla="*/ 735330 w 2366010"/>
              <a:gd name="connsiteY3" fmla="*/ 195586 h 5133346"/>
              <a:gd name="connsiteX4" fmla="*/ 2121223 w 2366010"/>
              <a:gd name="connsiteY4" fmla="*/ 8896 h 5133346"/>
              <a:gd name="connsiteX5" fmla="*/ 2366010 w 2366010"/>
              <a:gd name="connsiteY5" fmla="*/ 253683 h 5133346"/>
              <a:gd name="connsiteX6" fmla="*/ 2366010 w 2366010"/>
              <a:gd name="connsiteY6" fmla="*/ 4888559 h 5133346"/>
              <a:gd name="connsiteX7" fmla="*/ 2121223 w 2366010"/>
              <a:gd name="connsiteY7" fmla="*/ 5133346 h 5133346"/>
              <a:gd name="connsiteX8" fmla="*/ 244787 w 2366010"/>
              <a:gd name="connsiteY8" fmla="*/ 5133346 h 5133346"/>
              <a:gd name="connsiteX9" fmla="*/ 0 w 2366010"/>
              <a:gd name="connsiteY9" fmla="*/ 4888559 h 5133346"/>
              <a:gd name="connsiteX10" fmla="*/ 0 w 2366010"/>
              <a:gd name="connsiteY10" fmla="*/ 253683 h 5133346"/>
              <a:gd name="connsiteX0" fmla="*/ 0 w 2366010"/>
              <a:gd name="connsiteY0" fmla="*/ 259704 h 5139367"/>
              <a:gd name="connsiteX1" fmla="*/ 244787 w 2366010"/>
              <a:gd name="connsiteY1" fmla="*/ 14917 h 5139367"/>
              <a:gd name="connsiteX2" fmla="*/ 499110 w 2366010"/>
              <a:gd name="connsiteY2" fmla="*/ 30158 h 5139367"/>
              <a:gd name="connsiteX3" fmla="*/ 735330 w 2366010"/>
              <a:gd name="connsiteY3" fmla="*/ 201607 h 5139367"/>
              <a:gd name="connsiteX4" fmla="*/ 2121223 w 2366010"/>
              <a:gd name="connsiteY4" fmla="*/ 14917 h 5139367"/>
              <a:gd name="connsiteX5" fmla="*/ 2366010 w 2366010"/>
              <a:gd name="connsiteY5" fmla="*/ 259704 h 5139367"/>
              <a:gd name="connsiteX6" fmla="*/ 2366010 w 2366010"/>
              <a:gd name="connsiteY6" fmla="*/ 4894580 h 5139367"/>
              <a:gd name="connsiteX7" fmla="*/ 2121223 w 2366010"/>
              <a:gd name="connsiteY7" fmla="*/ 5139367 h 5139367"/>
              <a:gd name="connsiteX8" fmla="*/ 244787 w 2366010"/>
              <a:gd name="connsiteY8" fmla="*/ 5139367 h 5139367"/>
              <a:gd name="connsiteX9" fmla="*/ 0 w 2366010"/>
              <a:gd name="connsiteY9" fmla="*/ 4894580 h 5139367"/>
              <a:gd name="connsiteX10" fmla="*/ 0 w 2366010"/>
              <a:gd name="connsiteY10" fmla="*/ 259704 h 5139367"/>
              <a:gd name="connsiteX0" fmla="*/ 0 w 2366010"/>
              <a:gd name="connsiteY0" fmla="*/ 255334 h 5134997"/>
              <a:gd name="connsiteX1" fmla="*/ 244787 w 2366010"/>
              <a:gd name="connsiteY1" fmla="*/ 10547 h 5134997"/>
              <a:gd name="connsiteX2" fmla="*/ 499110 w 2366010"/>
              <a:gd name="connsiteY2" fmla="*/ 25788 h 5134997"/>
              <a:gd name="connsiteX3" fmla="*/ 735330 w 2366010"/>
              <a:gd name="connsiteY3" fmla="*/ 197237 h 5134997"/>
              <a:gd name="connsiteX4" fmla="*/ 2121223 w 2366010"/>
              <a:gd name="connsiteY4" fmla="*/ 10547 h 5134997"/>
              <a:gd name="connsiteX5" fmla="*/ 2366010 w 2366010"/>
              <a:gd name="connsiteY5" fmla="*/ 255334 h 5134997"/>
              <a:gd name="connsiteX6" fmla="*/ 2366010 w 2366010"/>
              <a:gd name="connsiteY6" fmla="*/ 4890210 h 5134997"/>
              <a:gd name="connsiteX7" fmla="*/ 2121223 w 2366010"/>
              <a:gd name="connsiteY7" fmla="*/ 5134997 h 5134997"/>
              <a:gd name="connsiteX8" fmla="*/ 244787 w 2366010"/>
              <a:gd name="connsiteY8" fmla="*/ 5134997 h 5134997"/>
              <a:gd name="connsiteX9" fmla="*/ 0 w 2366010"/>
              <a:gd name="connsiteY9" fmla="*/ 4890210 h 5134997"/>
              <a:gd name="connsiteX10" fmla="*/ 0 w 2366010"/>
              <a:gd name="connsiteY10" fmla="*/ 255334 h 5134997"/>
              <a:gd name="connsiteX0" fmla="*/ 0 w 2366010"/>
              <a:gd name="connsiteY0" fmla="*/ 255334 h 5134997"/>
              <a:gd name="connsiteX1" fmla="*/ 244787 w 2366010"/>
              <a:gd name="connsiteY1" fmla="*/ 10547 h 5134997"/>
              <a:gd name="connsiteX2" fmla="*/ 499110 w 2366010"/>
              <a:gd name="connsiteY2" fmla="*/ 25788 h 5134997"/>
              <a:gd name="connsiteX3" fmla="*/ 731520 w 2366010"/>
              <a:gd name="connsiteY3" fmla="*/ 193427 h 5134997"/>
              <a:gd name="connsiteX4" fmla="*/ 2121223 w 2366010"/>
              <a:gd name="connsiteY4" fmla="*/ 10547 h 5134997"/>
              <a:gd name="connsiteX5" fmla="*/ 2366010 w 2366010"/>
              <a:gd name="connsiteY5" fmla="*/ 255334 h 5134997"/>
              <a:gd name="connsiteX6" fmla="*/ 2366010 w 2366010"/>
              <a:gd name="connsiteY6" fmla="*/ 4890210 h 5134997"/>
              <a:gd name="connsiteX7" fmla="*/ 2121223 w 2366010"/>
              <a:gd name="connsiteY7" fmla="*/ 5134997 h 5134997"/>
              <a:gd name="connsiteX8" fmla="*/ 244787 w 2366010"/>
              <a:gd name="connsiteY8" fmla="*/ 5134997 h 5134997"/>
              <a:gd name="connsiteX9" fmla="*/ 0 w 2366010"/>
              <a:gd name="connsiteY9" fmla="*/ 4890210 h 5134997"/>
              <a:gd name="connsiteX10" fmla="*/ 0 w 2366010"/>
              <a:gd name="connsiteY10" fmla="*/ 255334 h 5134997"/>
              <a:gd name="connsiteX0" fmla="*/ 0 w 2366010"/>
              <a:gd name="connsiteY0" fmla="*/ 258273 h 5137936"/>
              <a:gd name="connsiteX1" fmla="*/ 244787 w 2366010"/>
              <a:gd name="connsiteY1" fmla="*/ 13486 h 5137936"/>
              <a:gd name="connsiteX2" fmla="*/ 510540 w 2366010"/>
              <a:gd name="connsiteY2" fmla="*/ 17297 h 5137936"/>
              <a:gd name="connsiteX3" fmla="*/ 731520 w 2366010"/>
              <a:gd name="connsiteY3" fmla="*/ 196366 h 5137936"/>
              <a:gd name="connsiteX4" fmla="*/ 2121223 w 2366010"/>
              <a:gd name="connsiteY4" fmla="*/ 13486 h 5137936"/>
              <a:gd name="connsiteX5" fmla="*/ 2366010 w 2366010"/>
              <a:gd name="connsiteY5" fmla="*/ 258273 h 5137936"/>
              <a:gd name="connsiteX6" fmla="*/ 2366010 w 2366010"/>
              <a:gd name="connsiteY6" fmla="*/ 4893149 h 5137936"/>
              <a:gd name="connsiteX7" fmla="*/ 2121223 w 2366010"/>
              <a:gd name="connsiteY7" fmla="*/ 5137936 h 5137936"/>
              <a:gd name="connsiteX8" fmla="*/ 244787 w 2366010"/>
              <a:gd name="connsiteY8" fmla="*/ 5137936 h 5137936"/>
              <a:gd name="connsiteX9" fmla="*/ 0 w 2366010"/>
              <a:gd name="connsiteY9" fmla="*/ 4893149 h 5137936"/>
              <a:gd name="connsiteX10" fmla="*/ 0 w 2366010"/>
              <a:gd name="connsiteY10" fmla="*/ 258273 h 5137936"/>
              <a:gd name="connsiteX0" fmla="*/ 0 w 2366010"/>
              <a:gd name="connsiteY0" fmla="*/ 258273 h 5137936"/>
              <a:gd name="connsiteX1" fmla="*/ 244787 w 2366010"/>
              <a:gd name="connsiteY1" fmla="*/ 13486 h 5137936"/>
              <a:gd name="connsiteX2" fmla="*/ 510540 w 2366010"/>
              <a:gd name="connsiteY2" fmla="*/ 17297 h 5137936"/>
              <a:gd name="connsiteX3" fmla="*/ 731520 w 2366010"/>
              <a:gd name="connsiteY3" fmla="*/ 196366 h 5137936"/>
              <a:gd name="connsiteX4" fmla="*/ 2121223 w 2366010"/>
              <a:gd name="connsiteY4" fmla="*/ 13486 h 5137936"/>
              <a:gd name="connsiteX5" fmla="*/ 2366010 w 2366010"/>
              <a:gd name="connsiteY5" fmla="*/ 258273 h 5137936"/>
              <a:gd name="connsiteX6" fmla="*/ 2366010 w 2366010"/>
              <a:gd name="connsiteY6" fmla="*/ 4893149 h 5137936"/>
              <a:gd name="connsiteX7" fmla="*/ 2121223 w 2366010"/>
              <a:gd name="connsiteY7" fmla="*/ 5137936 h 5137936"/>
              <a:gd name="connsiteX8" fmla="*/ 244787 w 2366010"/>
              <a:gd name="connsiteY8" fmla="*/ 5137936 h 5137936"/>
              <a:gd name="connsiteX9" fmla="*/ 0 w 2366010"/>
              <a:gd name="connsiteY9" fmla="*/ 4893149 h 5137936"/>
              <a:gd name="connsiteX10" fmla="*/ 0 w 2366010"/>
              <a:gd name="connsiteY10" fmla="*/ 258273 h 5137936"/>
              <a:gd name="connsiteX0" fmla="*/ 0 w 2366010"/>
              <a:gd name="connsiteY0" fmla="*/ 258273 h 5137936"/>
              <a:gd name="connsiteX1" fmla="*/ 244787 w 2366010"/>
              <a:gd name="connsiteY1" fmla="*/ 13486 h 5137936"/>
              <a:gd name="connsiteX2" fmla="*/ 510540 w 2366010"/>
              <a:gd name="connsiteY2" fmla="*/ 17297 h 5137936"/>
              <a:gd name="connsiteX3" fmla="*/ 739140 w 2366010"/>
              <a:gd name="connsiteY3" fmla="*/ 196366 h 5137936"/>
              <a:gd name="connsiteX4" fmla="*/ 2121223 w 2366010"/>
              <a:gd name="connsiteY4" fmla="*/ 13486 h 5137936"/>
              <a:gd name="connsiteX5" fmla="*/ 2366010 w 2366010"/>
              <a:gd name="connsiteY5" fmla="*/ 258273 h 5137936"/>
              <a:gd name="connsiteX6" fmla="*/ 2366010 w 2366010"/>
              <a:gd name="connsiteY6" fmla="*/ 4893149 h 5137936"/>
              <a:gd name="connsiteX7" fmla="*/ 2121223 w 2366010"/>
              <a:gd name="connsiteY7" fmla="*/ 5137936 h 5137936"/>
              <a:gd name="connsiteX8" fmla="*/ 244787 w 2366010"/>
              <a:gd name="connsiteY8" fmla="*/ 5137936 h 5137936"/>
              <a:gd name="connsiteX9" fmla="*/ 0 w 2366010"/>
              <a:gd name="connsiteY9" fmla="*/ 4893149 h 5137936"/>
              <a:gd name="connsiteX10" fmla="*/ 0 w 2366010"/>
              <a:gd name="connsiteY10" fmla="*/ 258273 h 5137936"/>
              <a:gd name="connsiteX0" fmla="*/ 0 w 2366010"/>
              <a:gd name="connsiteY0" fmla="*/ 258273 h 5137936"/>
              <a:gd name="connsiteX1" fmla="*/ 244787 w 2366010"/>
              <a:gd name="connsiteY1" fmla="*/ 13486 h 5137936"/>
              <a:gd name="connsiteX2" fmla="*/ 510540 w 2366010"/>
              <a:gd name="connsiteY2" fmla="*/ 17297 h 5137936"/>
              <a:gd name="connsiteX3" fmla="*/ 739140 w 2366010"/>
              <a:gd name="connsiteY3" fmla="*/ 196366 h 5137936"/>
              <a:gd name="connsiteX4" fmla="*/ 2121223 w 2366010"/>
              <a:gd name="connsiteY4" fmla="*/ 13486 h 5137936"/>
              <a:gd name="connsiteX5" fmla="*/ 2366010 w 2366010"/>
              <a:gd name="connsiteY5" fmla="*/ 258273 h 5137936"/>
              <a:gd name="connsiteX6" fmla="*/ 2366010 w 2366010"/>
              <a:gd name="connsiteY6" fmla="*/ 4893149 h 5137936"/>
              <a:gd name="connsiteX7" fmla="*/ 2121223 w 2366010"/>
              <a:gd name="connsiteY7" fmla="*/ 5137936 h 5137936"/>
              <a:gd name="connsiteX8" fmla="*/ 244787 w 2366010"/>
              <a:gd name="connsiteY8" fmla="*/ 5137936 h 5137936"/>
              <a:gd name="connsiteX9" fmla="*/ 0 w 2366010"/>
              <a:gd name="connsiteY9" fmla="*/ 4893149 h 5137936"/>
              <a:gd name="connsiteX10" fmla="*/ 0 w 2366010"/>
              <a:gd name="connsiteY10" fmla="*/ 258273 h 5137936"/>
              <a:gd name="connsiteX0" fmla="*/ 0 w 2366010"/>
              <a:gd name="connsiteY0" fmla="*/ 251685 h 5131348"/>
              <a:gd name="connsiteX1" fmla="*/ 244787 w 2366010"/>
              <a:gd name="connsiteY1" fmla="*/ 6898 h 5131348"/>
              <a:gd name="connsiteX2" fmla="*/ 510540 w 2366010"/>
              <a:gd name="connsiteY2" fmla="*/ 10709 h 5131348"/>
              <a:gd name="connsiteX3" fmla="*/ 739140 w 2366010"/>
              <a:gd name="connsiteY3" fmla="*/ 189778 h 5131348"/>
              <a:gd name="connsiteX4" fmla="*/ 2121223 w 2366010"/>
              <a:gd name="connsiteY4" fmla="*/ 6898 h 5131348"/>
              <a:gd name="connsiteX5" fmla="*/ 2366010 w 2366010"/>
              <a:gd name="connsiteY5" fmla="*/ 251685 h 5131348"/>
              <a:gd name="connsiteX6" fmla="*/ 2366010 w 2366010"/>
              <a:gd name="connsiteY6" fmla="*/ 4886561 h 5131348"/>
              <a:gd name="connsiteX7" fmla="*/ 2121223 w 2366010"/>
              <a:gd name="connsiteY7" fmla="*/ 5131348 h 5131348"/>
              <a:gd name="connsiteX8" fmla="*/ 244787 w 2366010"/>
              <a:gd name="connsiteY8" fmla="*/ 5131348 h 5131348"/>
              <a:gd name="connsiteX9" fmla="*/ 0 w 2366010"/>
              <a:gd name="connsiteY9" fmla="*/ 4886561 h 5131348"/>
              <a:gd name="connsiteX10" fmla="*/ 0 w 2366010"/>
              <a:gd name="connsiteY10" fmla="*/ 251685 h 5131348"/>
              <a:gd name="connsiteX0" fmla="*/ 0 w 2366010"/>
              <a:gd name="connsiteY0" fmla="*/ 251685 h 5131348"/>
              <a:gd name="connsiteX1" fmla="*/ 244787 w 2366010"/>
              <a:gd name="connsiteY1" fmla="*/ 6898 h 5131348"/>
              <a:gd name="connsiteX2" fmla="*/ 510540 w 2366010"/>
              <a:gd name="connsiteY2" fmla="*/ 10709 h 5131348"/>
              <a:gd name="connsiteX3" fmla="*/ 727710 w 2366010"/>
              <a:gd name="connsiteY3" fmla="*/ 189778 h 5131348"/>
              <a:gd name="connsiteX4" fmla="*/ 2121223 w 2366010"/>
              <a:gd name="connsiteY4" fmla="*/ 6898 h 5131348"/>
              <a:gd name="connsiteX5" fmla="*/ 2366010 w 2366010"/>
              <a:gd name="connsiteY5" fmla="*/ 251685 h 5131348"/>
              <a:gd name="connsiteX6" fmla="*/ 2366010 w 2366010"/>
              <a:gd name="connsiteY6" fmla="*/ 4886561 h 5131348"/>
              <a:gd name="connsiteX7" fmla="*/ 2121223 w 2366010"/>
              <a:gd name="connsiteY7" fmla="*/ 5131348 h 5131348"/>
              <a:gd name="connsiteX8" fmla="*/ 244787 w 2366010"/>
              <a:gd name="connsiteY8" fmla="*/ 5131348 h 5131348"/>
              <a:gd name="connsiteX9" fmla="*/ 0 w 2366010"/>
              <a:gd name="connsiteY9" fmla="*/ 4886561 h 5131348"/>
              <a:gd name="connsiteX10" fmla="*/ 0 w 2366010"/>
              <a:gd name="connsiteY10" fmla="*/ 251685 h 5131348"/>
              <a:gd name="connsiteX0" fmla="*/ 0 w 2366010"/>
              <a:gd name="connsiteY0" fmla="*/ 255624 h 5135287"/>
              <a:gd name="connsiteX1" fmla="*/ 244787 w 2366010"/>
              <a:gd name="connsiteY1" fmla="*/ 10837 h 5135287"/>
              <a:gd name="connsiteX2" fmla="*/ 520700 w 2366010"/>
              <a:gd name="connsiteY2" fmla="*/ 7028 h 5135287"/>
              <a:gd name="connsiteX3" fmla="*/ 727710 w 2366010"/>
              <a:gd name="connsiteY3" fmla="*/ 193717 h 5135287"/>
              <a:gd name="connsiteX4" fmla="*/ 2121223 w 2366010"/>
              <a:gd name="connsiteY4" fmla="*/ 10837 h 5135287"/>
              <a:gd name="connsiteX5" fmla="*/ 2366010 w 2366010"/>
              <a:gd name="connsiteY5" fmla="*/ 255624 h 5135287"/>
              <a:gd name="connsiteX6" fmla="*/ 2366010 w 2366010"/>
              <a:gd name="connsiteY6" fmla="*/ 4890500 h 5135287"/>
              <a:gd name="connsiteX7" fmla="*/ 2121223 w 2366010"/>
              <a:gd name="connsiteY7" fmla="*/ 5135287 h 5135287"/>
              <a:gd name="connsiteX8" fmla="*/ 244787 w 2366010"/>
              <a:gd name="connsiteY8" fmla="*/ 5135287 h 5135287"/>
              <a:gd name="connsiteX9" fmla="*/ 0 w 2366010"/>
              <a:gd name="connsiteY9" fmla="*/ 4890500 h 5135287"/>
              <a:gd name="connsiteX10" fmla="*/ 0 w 2366010"/>
              <a:gd name="connsiteY10" fmla="*/ 255624 h 5135287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2121223 w 2366010"/>
              <a:gd name="connsiteY4" fmla="*/ 11860 h 5136310"/>
              <a:gd name="connsiteX5" fmla="*/ 2366010 w 2366010"/>
              <a:gd name="connsiteY5" fmla="*/ 256647 h 5136310"/>
              <a:gd name="connsiteX6" fmla="*/ 2366010 w 2366010"/>
              <a:gd name="connsiteY6" fmla="*/ 4891523 h 5136310"/>
              <a:gd name="connsiteX7" fmla="*/ 2121223 w 2366010"/>
              <a:gd name="connsiteY7" fmla="*/ 5136310 h 5136310"/>
              <a:gd name="connsiteX8" fmla="*/ 244787 w 2366010"/>
              <a:gd name="connsiteY8" fmla="*/ 5136310 h 5136310"/>
              <a:gd name="connsiteX9" fmla="*/ 0 w 2366010"/>
              <a:gd name="connsiteY9" fmla="*/ 4891523 h 5136310"/>
              <a:gd name="connsiteX10" fmla="*/ 0 w 2366010"/>
              <a:gd name="connsiteY10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2121223 w 2366010"/>
              <a:gd name="connsiteY4" fmla="*/ 11860 h 5136310"/>
              <a:gd name="connsiteX5" fmla="*/ 2366010 w 2366010"/>
              <a:gd name="connsiteY5" fmla="*/ 256647 h 5136310"/>
              <a:gd name="connsiteX6" fmla="*/ 2366010 w 2366010"/>
              <a:gd name="connsiteY6" fmla="*/ 4891523 h 5136310"/>
              <a:gd name="connsiteX7" fmla="*/ 2121223 w 2366010"/>
              <a:gd name="connsiteY7" fmla="*/ 5136310 h 5136310"/>
              <a:gd name="connsiteX8" fmla="*/ 244787 w 2366010"/>
              <a:gd name="connsiteY8" fmla="*/ 5136310 h 5136310"/>
              <a:gd name="connsiteX9" fmla="*/ 0 w 2366010"/>
              <a:gd name="connsiteY9" fmla="*/ 4891523 h 5136310"/>
              <a:gd name="connsiteX10" fmla="*/ 0 w 2366010"/>
              <a:gd name="connsiteY10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23813 w 2366010"/>
              <a:gd name="connsiteY4" fmla="*/ 196013 h 5136310"/>
              <a:gd name="connsiteX5" fmla="*/ 2121223 w 2366010"/>
              <a:gd name="connsiteY5" fmla="*/ 11860 h 5136310"/>
              <a:gd name="connsiteX6" fmla="*/ 2366010 w 2366010"/>
              <a:gd name="connsiteY6" fmla="*/ 256647 h 5136310"/>
              <a:gd name="connsiteX7" fmla="*/ 2366010 w 2366010"/>
              <a:gd name="connsiteY7" fmla="*/ 4891523 h 5136310"/>
              <a:gd name="connsiteX8" fmla="*/ 2121223 w 2366010"/>
              <a:gd name="connsiteY8" fmla="*/ 5136310 h 5136310"/>
              <a:gd name="connsiteX9" fmla="*/ 244787 w 2366010"/>
              <a:gd name="connsiteY9" fmla="*/ 5136310 h 5136310"/>
              <a:gd name="connsiteX10" fmla="*/ 0 w 2366010"/>
              <a:gd name="connsiteY10" fmla="*/ 4891523 h 5136310"/>
              <a:gd name="connsiteX11" fmla="*/ 0 w 2366010"/>
              <a:gd name="connsiteY11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2121223 w 2366010"/>
              <a:gd name="connsiteY5" fmla="*/ 11860 h 5136310"/>
              <a:gd name="connsiteX6" fmla="*/ 2366010 w 2366010"/>
              <a:gd name="connsiteY6" fmla="*/ 256647 h 5136310"/>
              <a:gd name="connsiteX7" fmla="*/ 2366010 w 2366010"/>
              <a:gd name="connsiteY7" fmla="*/ 4891523 h 5136310"/>
              <a:gd name="connsiteX8" fmla="*/ 2121223 w 2366010"/>
              <a:gd name="connsiteY8" fmla="*/ 5136310 h 5136310"/>
              <a:gd name="connsiteX9" fmla="*/ 244787 w 2366010"/>
              <a:gd name="connsiteY9" fmla="*/ 5136310 h 5136310"/>
              <a:gd name="connsiteX10" fmla="*/ 0 w 2366010"/>
              <a:gd name="connsiteY10" fmla="*/ 4891523 h 5136310"/>
              <a:gd name="connsiteX11" fmla="*/ 0 w 2366010"/>
              <a:gd name="connsiteY11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2121223 w 2366010"/>
              <a:gd name="connsiteY5" fmla="*/ 11860 h 5136310"/>
              <a:gd name="connsiteX6" fmla="*/ 2366010 w 2366010"/>
              <a:gd name="connsiteY6" fmla="*/ 256647 h 5136310"/>
              <a:gd name="connsiteX7" fmla="*/ 2366010 w 2366010"/>
              <a:gd name="connsiteY7" fmla="*/ 4891523 h 5136310"/>
              <a:gd name="connsiteX8" fmla="*/ 2121223 w 2366010"/>
              <a:gd name="connsiteY8" fmla="*/ 5136310 h 5136310"/>
              <a:gd name="connsiteX9" fmla="*/ 244787 w 2366010"/>
              <a:gd name="connsiteY9" fmla="*/ 5136310 h 5136310"/>
              <a:gd name="connsiteX10" fmla="*/ 0 w 2366010"/>
              <a:gd name="connsiteY10" fmla="*/ 4891523 h 5136310"/>
              <a:gd name="connsiteX11" fmla="*/ 0 w 2366010"/>
              <a:gd name="connsiteY11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2121223 w 2366010"/>
              <a:gd name="connsiteY5" fmla="*/ 11860 h 5136310"/>
              <a:gd name="connsiteX6" fmla="*/ 2366010 w 2366010"/>
              <a:gd name="connsiteY6" fmla="*/ 256647 h 5136310"/>
              <a:gd name="connsiteX7" fmla="*/ 2366010 w 2366010"/>
              <a:gd name="connsiteY7" fmla="*/ 4891523 h 5136310"/>
              <a:gd name="connsiteX8" fmla="*/ 2121223 w 2366010"/>
              <a:gd name="connsiteY8" fmla="*/ 5136310 h 5136310"/>
              <a:gd name="connsiteX9" fmla="*/ 244787 w 2366010"/>
              <a:gd name="connsiteY9" fmla="*/ 5136310 h 5136310"/>
              <a:gd name="connsiteX10" fmla="*/ 0 w 2366010"/>
              <a:gd name="connsiteY10" fmla="*/ 4891523 h 5136310"/>
              <a:gd name="connsiteX11" fmla="*/ 0 w 2366010"/>
              <a:gd name="connsiteY11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2121223 w 2366010"/>
              <a:gd name="connsiteY5" fmla="*/ 11860 h 5136310"/>
              <a:gd name="connsiteX6" fmla="*/ 2366010 w 2366010"/>
              <a:gd name="connsiteY6" fmla="*/ 256647 h 5136310"/>
              <a:gd name="connsiteX7" fmla="*/ 2366010 w 2366010"/>
              <a:gd name="connsiteY7" fmla="*/ 4891523 h 5136310"/>
              <a:gd name="connsiteX8" fmla="*/ 2121223 w 2366010"/>
              <a:gd name="connsiteY8" fmla="*/ 5136310 h 5136310"/>
              <a:gd name="connsiteX9" fmla="*/ 244787 w 2366010"/>
              <a:gd name="connsiteY9" fmla="*/ 5136310 h 5136310"/>
              <a:gd name="connsiteX10" fmla="*/ 0 w 2366010"/>
              <a:gd name="connsiteY10" fmla="*/ 4891523 h 5136310"/>
              <a:gd name="connsiteX11" fmla="*/ 0 w 2366010"/>
              <a:gd name="connsiteY11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2121223 w 2366010"/>
              <a:gd name="connsiteY5" fmla="*/ 11860 h 5136310"/>
              <a:gd name="connsiteX6" fmla="*/ 2366010 w 2366010"/>
              <a:gd name="connsiteY6" fmla="*/ 256647 h 5136310"/>
              <a:gd name="connsiteX7" fmla="*/ 2366010 w 2366010"/>
              <a:gd name="connsiteY7" fmla="*/ 4891523 h 5136310"/>
              <a:gd name="connsiteX8" fmla="*/ 2121223 w 2366010"/>
              <a:gd name="connsiteY8" fmla="*/ 5136310 h 5136310"/>
              <a:gd name="connsiteX9" fmla="*/ 244787 w 2366010"/>
              <a:gd name="connsiteY9" fmla="*/ 5136310 h 5136310"/>
              <a:gd name="connsiteX10" fmla="*/ 0 w 2366010"/>
              <a:gd name="connsiteY10" fmla="*/ 4891523 h 5136310"/>
              <a:gd name="connsiteX11" fmla="*/ 0 w 2366010"/>
              <a:gd name="connsiteY11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2121223 w 2366010"/>
              <a:gd name="connsiteY5" fmla="*/ 11860 h 5136310"/>
              <a:gd name="connsiteX6" fmla="*/ 2366010 w 2366010"/>
              <a:gd name="connsiteY6" fmla="*/ 256647 h 5136310"/>
              <a:gd name="connsiteX7" fmla="*/ 2366010 w 2366010"/>
              <a:gd name="connsiteY7" fmla="*/ 4891523 h 5136310"/>
              <a:gd name="connsiteX8" fmla="*/ 2121223 w 2366010"/>
              <a:gd name="connsiteY8" fmla="*/ 5136310 h 5136310"/>
              <a:gd name="connsiteX9" fmla="*/ 244787 w 2366010"/>
              <a:gd name="connsiteY9" fmla="*/ 5136310 h 5136310"/>
              <a:gd name="connsiteX10" fmla="*/ 0 w 2366010"/>
              <a:gd name="connsiteY10" fmla="*/ 4891523 h 5136310"/>
              <a:gd name="connsiteX11" fmla="*/ 0 w 2366010"/>
              <a:gd name="connsiteY11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1758153 w 2366010"/>
              <a:gd name="connsiteY5" fmla="*/ 137593 h 5136310"/>
              <a:gd name="connsiteX6" fmla="*/ 2121223 w 2366010"/>
              <a:gd name="connsiteY6" fmla="*/ 11860 h 5136310"/>
              <a:gd name="connsiteX7" fmla="*/ 2366010 w 2366010"/>
              <a:gd name="connsiteY7" fmla="*/ 256647 h 5136310"/>
              <a:gd name="connsiteX8" fmla="*/ 2366010 w 2366010"/>
              <a:gd name="connsiteY8" fmla="*/ 4891523 h 5136310"/>
              <a:gd name="connsiteX9" fmla="*/ 2121223 w 2366010"/>
              <a:gd name="connsiteY9" fmla="*/ 5136310 h 5136310"/>
              <a:gd name="connsiteX10" fmla="*/ 244787 w 2366010"/>
              <a:gd name="connsiteY10" fmla="*/ 5136310 h 5136310"/>
              <a:gd name="connsiteX11" fmla="*/ 0 w 2366010"/>
              <a:gd name="connsiteY11" fmla="*/ 4891523 h 5136310"/>
              <a:gd name="connsiteX12" fmla="*/ 0 w 2366010"/>
              <a:gd name="connsiteY12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1765773 w 2366010"/>
              <a:gd name="connsiteY5" fmla="*/ 178233 h 5136310"/>
              <a:gd name="connsiteX6" fmla="*/ 2121223 w 2366010"/>
              <a:gd name="connsiteY6" fmla="*/ 11860 h 5136310"/>
              <a:gd name="connsiteX7" fmla="*/ 2366010 w 2366010"/>
              <a:gd name="connsiteY7" fmla="*/ 256647 h 5136310"/>
              <a:gd name="connsiteX8" fmla="*/ 2366010 w 2366010"/>
              <a:gd name="connsiteY8" fmla="*/ 4891523 h 5136310"/>
              <a:gd name="connsiteX9" fmla="*/ 2121223 w 2366010"/>
              <a:gd name="connsiteY9" fmla="*/ 5136310 h 5136310"/>
              <a:gd name="connsiteX10" fmla="*/ 244787 w 2366010"/>
              <a:gd name="connsiteY10" fmla="*/ 5136310 h 5136310"/>
              <a:gd name="connsiteX11" fmla="*/ 0 w 2366010"/>
              <a:gd name="connsiteY11" fmla="*/ 4891523 h 5136310"/>
              <a:gd name="connsiteX12" fmla="*/ 0 w 2366010"/>
              <a:gd name="connsiteY12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1773393 w 2366010"/>
              <a:gd name="connsiteY5" fmla="*/ 211253 h 5136310"/>
              <a:gd name="connsiteX6" fmla="*/ 2121223 w 2366010"/>
              <a:gd name="connsiteY6" fmla="*/ 11860 h 5136310"/>
              <a:gd name="connsiteX7" fmla="*/ 2366010 w 2366010"/>
              <a:gd name="connsiteY7" fmla="*/ 256647 h 5136310"/>
              <a:gd name="connsiteX8" fmla="*/ 2366010 w 2366010"/>
              <a:gd name="connsiteY8" fmla="*/ 4891523 h 5136310"/>
              <a:gd name="connsiteX9" fmla="*/ 2121223 w 2366010"/>
              <a:gd name="connsiteY9" fmla="*/ 5136310 h 5136310"/>
              <a:gd name="connsiteX10" fmla="*/ 244787 w 2366010"/>
              <a:gd name="connsiteY10" fmla="*/ 5136310 h 5136310"/>
              <a:gd name="connsiteX11" fmla="*/ 0 w 2366010"/>
              <a:gd name="connsiteY11" fmla="*/ 4891523 h 5136310"/>
              <a:gd name="connsiteX12" fmla="*/ 0 w 2366010"/>
              <a:gd name="connsiteY12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1760693 w 2366010"/>
              <a:gd name="connsiteY5" fmla="*/ 188393 h 5136310"/>
              <a:gd name="connsiteX6" fmla="*/ 2121223 w 2366010"/>
              <a:gd name="connsiteY6" fmla="*/ 11860 h 5136310"/>
              <a:gd name="connsiteX7" fmla="*/ 2366010 w 2366010"/>
              <a:gd name="connsiteY7" fmla="*/ 256647 h 5136310"/>
              <a:gd name="connsiteX8" fmla="*/ 2366010 w 2366010"/>
              <a:gd name="connsiteY8" fmla="*/ 4891523 h 5136310"/>
              <a:gd name="connsiteX9" fmla="*/ 2121223 w 2366010"/>
              <a:gd name="connsiteY9" fmla="*/ 5136310 h 5136310"/>
              <a:gd name="connsiteX10" fmla="*/ 244787 w 2366010"/>
              <a:gd name="connsiteY10" fmla="*/ 5136310 h 5136310"/>
              <a:gd name="connsiteX11" fmla="*/ 0 w 2366010"/>
              <a:gd name="connsiteY11" fmla="*/ 4891523 h 5136310"/>
              <a:gd name="connsiteX12" fmla="*/ 0 w 2366010"/>
              <a:gd name="connsiteY12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1760693 w 2366010"/>
              <a:gd name="connsiteY5" fmla="*/ 188393 h 5136310"/>
              <a:gd name="connsiteX6" fmla="*/ 2121223 w 2366010"/>
              <a:gd name="connsiteY6" fmla="*/ 11860 h 5136310"/>
              <a:gd name="connsiteX7" fmla="*/ 2366010 w 2366010"/>
              <a:gd name="connsiteY7" fmla="*/ 256647 h 5136310"/>
              <a:gd name="connsiteX8" fmla="*/ 2366010 w 2366010"/>
              <a:gd name="connsiteY8" fmla="*/ 4891523 h 5136310"/>
              <a:gd name="connsiteX9" fmla="*/ 2121223 w 2366010"/>
              <a:gd name="connsiteY9" fmla="*/ 5136310 h 5136310"/>
              <a:gd name="connsiteX10" fmla="*/ 244787 w 2366010"/>
              <a:gd name="connsiteY10" fmla="*/ 5136310 h 5136310"/>
              <a:gd name="connsiteX11" fmla="*/ 0 w 2366010"/>
              <a:gd name="connsiteY11" fmla="*/ 4891523 h 5136310"/>
              <a:gd name="connsiteX12" fmla="*/ 0 w 2366010"/>
              <a:gd name="connsiteY12" fmla="*/ 256647 h 5136310"/>
              <a:gd name="connsiteX0" fmla="*/ 0 w 2366010"/>
              <a:gd name="connsiteY0" fmla="*/ 258231 h 5137894"/>
              <a:gd name="connsiteX1" fmla="*/ 237167 w 2366010"/>
              <a:gd name="connsiteY1" fmla="*/ 10904 h 5137894"/>
              <a:gd name="connsiteX2" fmla="*/ 520700 w 2366010"/>
              <a:gd name="connsiteY2" fmla="*/ 9635 h 5137894"/>
              <a:gd name="connsiteX3" fmla="*/ 727710 w 2366010"/>
              <a:gd name="connsiteY3" fmla="*/ 196324 h 5137894"/>
              <a:gd name="connsiteX4" fmla="*/ 1364453 w 2366010"/>
              <a:gd name="connsiteY4" fmla="*/ 197597 h 5137894"/>
              <a:gd name="connsiteX5" fmla="*/ 1760693 w 2366010"/>
              <a:gd name="connsiteY5" fmla="*/ 189977 h 5137894"/>
              <a:gd name="connsiteX6" fmla="*/ 1877533 w 2366010"/>
              <a:gd name="connsiteY6" fmla="*/ 37577 h 5137894"/>
              <a:gd name="connsiteX7" fmla="*/ 2121223 w 2366010"/>
              <a:gd name="connsiteY7" fmla="*/ 13444 h 5137894"/>
              <a:gd name="connsiteX8" fmla="*/ 2366010 w 2366010"/>
              <a:gd name="connsiteY8" fmla="*/ 258231 h 5137894"/>
              <a:gd name="connsiteX9" fmla="*/ 2366010 w 2366010"/>
              <a:gd name="connsiteY9" fmla="*/ 4893107 h 5137894"/>
              <a:gd name="connsiteX10" fmla="*/ 2121223 w 2366010"/>
              <a:gd name="connsiteY10" fmla="*/ 5137894 h 5137894"/>
              <a:gd name="connsiteX11" fmla="*/ 244787 w 2366010"/>
              <a:gd name="connsiteY11" fmla="*/ 5137894 h 5137894"/>
              <a:gd name="connsiteX12" fmla="*/ 0 w 2366010"/>
              <a:gd name="connsiteY12" fmla="*/ 4893107 h 5137894"/>
              <a:gd name="connsiteX13" fmla="*/ 0 w 2366010"/>
              <a:gd name="connsiteY13" fmla="*/ 258231 h 5137894"/>
              <a:gd name="connsiteX0" fmla="*/ 0 w 2366010"/>
              <a:gd name="connsiteY0" fmla="*/ 258231 h 5137894"/>
              <a:gd name="connsiteX1" fmla="*/ 237167 w 2366010"/>
              <a:gd name="connsiteY1" fmla="*/ 10904 h 5137894"/>
              <a:gd name="connsiteX2" fmla="*/ 520700 w 2366010"/>
              <a:gd name="connsiteY2" fmla="*/ 9635 h 5137894"/>
              <a:gd name="connsiteX3" fmla="*/ 727710 w 2366010"/>
              <a:gd name="connsiteY3" fmla="*/ 196324 h 5137894"/>
              <a:gd name="connsiteX4" fmla="*/ 1364453 w 2366010"/>
              <a:gd name="connsiteY4" fmla="*/ 197597 h 5137894"/>
              <a:gd name="connsiteX5" fmla="*/ 1760693 w 2366010"/>
              <a:gd name="connsiteY5" fmla="*/ 189977 h 5137894"/>
              <a:gd name="connsiteX6" fmla="*/ 1877533 w 2366010"/>
              <a:gd name="connsiteY6" fmla="*/ 37577 h 5137894"/>
              <a:gd name="connsiteX7" fmla="*/ 2121223 w 2366010"/>
              <a:gd name="connsiteY7" fmla="*/ 13444 h 5137894"/>
              <a:gd name="connsiteX8" fmla="*/ 2366010 w 2366010"/>
              <a:gd name="connsiteY8" fmla="*/ 258231 h 5137894"/>
              <a:gd name="connsiteX9" fmla="*/ 2366010 w 2366010"/>
              <a:gd name="connsiteY9" fmla="*/ 4893107 h 5137894"/>
              <a:gd name="connsiteX10" fmla="*/ 2121223 w 2366010"/>
              <a:gd name="connsiteY10" fmla="*/ 5137894 h 5137894"/>
              <a:gd name="connsiteX11" fmla="*/ 244787 w 2366010"/>
              <a:gd name="connsiteY11" fmla="*/ 5137894 h 5137894"/>
              <a:gd name="connsiteX12" fmla="*/ 0 w 2366010"/>
              <a:gd name="connsiteY12" fmla="*/ 4893107 h 5137894"/>
              <a:gd name="connsiteX13" fmla="*/ 0 w 2366010"/>
              <a:gd name="connsiteY13" fmla="*/ 258231 h 5137894"/>
              <a:gd name="connsiteX0" fmla="*/ 0 w 2366010"/>
              <a:gd name="connsiteY0" fmla="*/ 263996 h 5143659"/>
              <a:gd name="connsiteX1" fmla="*/ 237167 w 2366010"/>
              <a:gd name="connsiteY1" fmla="*/ 16669 h 5143659"/>
              <a:gd name="connsiteX2" fmla="*/ 520700 w 2366010"/>
              <a:gd name="connsiteY2" fmla="*/ 15400 h 5143659"/>
              <a:gd name="connsiteX3" fmla="*/ 727710 w 2366010"/>
              <a:gd name="connsiteY3" fmla="*/ 202089 h 5143659"/>
              <a:gd name="connsiteX4" fmla="*/ 1364453 w 2366010"/>
              <a:gd name="connsiteY4" fmla="*/ 203362 h 5143659"/>
              <a:gd name="connsiteX5" fmla="*/ 1760693 w 2366010"/>
              <a:gd name="connsiteY5" fmla="*/ 195742 h 5143659"/>
              <a:gd name="connsiteX6" fmla="*/ 1864833 w 2366010"/>
              <a:gd name="connsiteY6" fmla="*/ 25562 h 5143659"/>
              <a:gd name="connsiteX7" fmla="*/ 2121223 w 2366010"/>
              <a:gd name="connsiteY7" fmla="*/ 19209 h 5143659"/>
              <a:gd name="connsiteX8" fmla="*/ 2366010 w 2366010"/>
              <a:gd name="connsiteY8" fmla="*/ 263996 h 5143659"/>
              <a:gd name="connsiteX9" fmla="*/ 2366010 w 2366010"/>
              <a:gd name="connsiteY9" fmla="*/ 4898872 h 5143659"/>
              <a:gd name="connsiteX10" fmla="*/ 2121223 w 2366010"/>
              <a:gd name="connsiteY10" fmla="*/ 5143659 h 5143659"/>
              <a:gd name="connsiteX11" fmla="*/ 244787 w 2366010"/>
              <a:gd name="connsiteY11" fmla="*/ 5143659 h 5143659"/>
              <a:gd name="connsiteX12" fmla="*/ 0 w 2366010"/>
              <a:gd name="connsiteY12" fmla="*/ 4898872 h 5143659"/>
              <a:gd name="connsiteX13" fmla="*/ 0 w 2366010"/>
              <a:gd name="connsiteY13" fmla="*/ 263996 h 5143659"/>
              <a:gd name="connsiteX0" fmla="*/ 0 w 2366010"/>
              <a:gd name="connsiteY0" fmla="*/ 256648 h 5136311"/>
              <a:gd name="connsiteX1" fmla="*/ 237167 w 2366010"/>
              <a:gd name="connsiteY1" fmla="*/ 9321 h 5136311"/>
              <a:gd name="connsiteX2" fmla="*/ 520700 w 2366010"/>
              <a:gd name="connsiteY2" fmla="*/ 8052 h 5136311"/>
              <a:gd name="connsiteX3" fmla="*/ 727710 w 2366010"/>
              <a:gd name="connsiteY3" fmla="*/ 194741 h 5136311"/>
              <a:gd name="connsiteX4" fmla="*/ 1364453 w 2366010"/>
              <a:gd name="connsiteY4" fmla="*/ 196014 h 5136311"/>
              <a:gd name="connsiteX5" fmla="*/ 1760693 w 2366010"/>
              <a:gd name="connsiteY5" fmla="*/ 188394 h 5136311"/>
              <a:gd name="connsiteX6" fmla="*/ 1864833 w 2366010"/>
              <a:gd name="connsiteY6" fmla="*/ 18214 h 5136311"/>
              <a:gd name="connsiteX7" fmla="*/ 2121223 w 2366010"/>
              <a:gd name="connsiteY7" fmla="*/ 11861 h 5136311"/>
              <a:gd name="connsiteX8" fmla="*/ 2366010 w 2366010"/>
              <a:gd name="connsiteY8" fmla="*/ 256648 h 5136311"/>
              <a:gd name="connsiteX9" fmla="*/ 2366010 w 2366010"/>
              <a:gd name="connsiteY9" fmla="*/ 4891524 h 5136311"/>
              <a:gd name="connsiteX10" fmla="*/ 2121223 w 2366010"/>
              <a:gd name="connsiteY10" fmla="*/ 5136311 h 5136311"/>
              <a:gd name="connsiteX11" fmla="*/ 244787 w 2366010"/>
              <a:gd name="connsiteY11" fmla="*/ 5136311 h 5136311"/>
              <a:gd name="connsiteX12" fmla="*/ 0 w 2366010"/>
              <a:gd name="connsiteY12" fmla="*/ 4891524 h 5136311"/>
              <a:gd name="connsiteX13" fmla="*/ 0 w 2366010"/>
              <a:gd name="connsiteY13" fmla="*/ 256648 h 5136311"/>
              <a:gd name="connsiteX0" fmla="*/ 0 w 2366010"/>
              <a:gd name="connsiteY0" fmla="*/ 258309 h 5137972"/>
              <a:gd name="connsiteX1" fmla="*/ 237167 w 2366010"/>
              <a:gd name="connsiteY1" fmla="*/ 10982 h 5137972"/>
              <a:gd name="connsiteX2" fmla="*/ 520700 w 2366010"/>
              <a:gd name="connsiteY2" fmla="*/ 9713 h 5137972"/>
              <a:gd name="connsiteX3" fmla="*/ 727710 w 2366010"/>
              <a:gd name="connsiteY3" fmla="*/ 196402 h 5137972"/>
              <a:gd name="connsiteX4" fmla="*/ 1364453 w 2366010"/>
              <a:gd name="connsiteY4" fmla="*/ 197675 h 5137972"/>
              <a:gd name="connsiteX5" fmla="*/ 1760693 w 2366010"/>
              <a:gd name="connsiteY5" fmla="*/ 190055 h 5137972"/>
              <a:gd name="connsiteX6" fmla="*/ 1864833 w 2366010"/>
              <a:gd name="connsiteY6" fmla="*/ 19875 h 5137972"/>
              <a:gd name="connsiteX7" fmla="*/ 2121223 w 2366010"/>
              <a:gd name="connsiteY7" fmla="*/ 13522 h 5137972"/>
              <a:gd name="connsiteX8" fmla="*/ 2366010 w 2366010"/>
              <a:gd name="connsiteY8" fmla="*/ 258309 h 5137972"/>
              <a:gd name="connsiteX9" fmla="*/ 2366010 w 2366010"/>
              <a:gd name="connsiteY9" fmla="*/ 4893185 h 5137972"/>
              <a:gd name="connsiteX10" fmla="*/ 2121223 w 2366010"/>
              <a:gd name="connsiteY10" fmla="*/ 5137972 h 5137972"/>
              <a:gd name="connsiteX11" fmla="*/ 244787 w 2366010"/>
              <a:gd name="connsiteY11" fmla="*/ 5137972 h 5137972"/>
              <a:gd name="connsiteX12" fmla="*/ 0 w 2366010"/>
              <a:gd name="connsiteY12" fmla="*/ 4893185 h 5137972"/>
              <a:gd name="connsiteX13" fmla="*/ 0 w 2366010"/>
              <a:gd name="connsiteY13" fmla="*/ 258309 h 5137972"/>
              <a:gd name="connsiteX0" fmla="*/ 0 w 2366010"/>
              <a:gd name="connsiteY0" fmla="*/ 258309 h 5137972"/>
              <a:gd name="connsiteX1" fmla="*/ 237167 w 2366010"/>
              <a:gd name="connsiteY1" fmla="*/ 10982 h 5137972"/>
              <a:gd name="connsiteX2" fmla="*/ 520700 w 2366010"/>
              <a:gd name="connsiteY2" fmla="*/ 9713 h 5137972"/>
              <a:gd name="connsiteX3" fmla="*/ 727710 w 2366010"/>
              <a:gd name="connsiteY3" fmla="*/ 196402 h 5137972"/>
              <a:gd name="connsiteX4" fmla="*/ 1364453 w 2366010"/>
              <a:gd name="connsiteY4" fmla="*/ 197675 h 5137972"/>
              <a:gd name="connsiteX5" fmla="*/ 1753073 w 2366010"/>
              <a:gd name="connsiteY5" fmla="*/ 190055 h 5137972"/>
              <a:gd name="connsiteX6" fmla="*/ 1864833 w 2366010"/>
              <a:gd name="connsiteY6" fmla="*/ 19875 h 5137972"/>
              <a:gd name="connsiteX7" fmla="*/ 2121223 w 2366010"/>
              <a:gd name="connsiteY7" fmla="*/ 13522 h 5137972"/>
              <a:gd name="connsiteX8" fmla="*/ 2366010 w 2366010"/>
              <a:gd name="connsiteY8" fmla="*/ 258309 h 5137972"/>
              <a:gd name="connsiteX9" fmla="*/ 2366010 w 2366010"/>
              <a:gd name="connsiteY9" fmla="*/ 4893185 h 5137972"/>
              <a:gd name="connsiteX10" fmla="*/ 2121223 w 2366010"/>
              <a:gd name="connsiteY10" fmla="*/ 5137972 h 5137972"/>
              <a:gd name="connsiteX11" fmla="*/ 244787 w 2366010"/>
              <a:gd name="connsiteY11" fmla="*/ 5137972 h 5137972"/>
              <a:gd name="connsiteX12" fmla="*/ 0 w 2366010"/>
              <a:gd name="connsiteY12" fmla="*/ 4893185 h 5137972"/>
              <a:gd name="connsiteX13" fmla="*/ 0 w 2366010"/>
              <a:gd name="connsiteY13" fmla="*/ 258309 h 5137972"/>
              <a:gd name="connsiteX0" fmla="*/ 0 w 2366010"/>
              <a:gd name="connsiteY0" fmla="*/ 258309 h 5137972"/>
              <a:gd name="connsiteX1" fmla="*/ 237167 w 2366010"/>
              <a:gd name="connsiteY1" fmla="*/ 10982 h 5137972"/>
              <a:gd name="connsiteX2" fmla="*/ 520700 w 2366010"/>
              <a:gd name="connsiteY2" fmla="*/ 9713 h 5137972"/>
              <a:gd name="connsiteX3" fmla="*/ 727710 w 2366010"/>
              <a:gd name="connsiteY3" fmla="*/ 196402 h 5137972"/>
              <a:gd name="connsiteX4" fmla="*/ 1364453 w 2366010"/>
              <a:gd name="connsiteY4" fmla="*/ 197675 h 5137972"/>
              <a:gd name="connsiteX5" fmla="*/ 1753073 w 2366010"/>
              <a:gd name="connsiteY5" fmla="*/ 190055 h 5137972"/>
              <a:gd name="connsiteX6" fmla="*/ 1864833 w 2366010"/>
              <a:gd name="connsiteY6" fmla="*/ 19875 h 5137972"/>
              <a:gd name="connsiteX7" fmla="*/ 2121223 w 2366010"/>
              <a:gd name="connsiteY7" fmla="*/ 13522 h 5137972"/>
              <a:gd name="connsiteX8" fmla="*/ 2366010 w 2366010"/>
              <a:gd name="connsiteY8" fmla="*/ 258309 h 5137972"/>
              <a:gd name="connsiteX9" fmla="*/ 2366010 w 2366010"/>
              <a:gd name="connsiteY9" fmla="*/ 4893185 h 5137972"/>
              <a:gd name="connsiteX10" fmla="*/ 2121223 w 2366010"/>
              <a:gd name="connsiteY10" fmla="*/ 5137972 h 5137972"/>
              <a:gd name="connsiteX11" fmla="*/ 244787 w 2366010"/>
              <a:gd name="connsiteY11" fmla="*/ 5137972 h 5137972"/>
              <a:gd name="connsiteX12" fmla="*/ 0 w 2366010"/>
              <a:gd name="connsiteY12" fmla="*/ 4893185 h 5137972"/>
              <a:gd name="connsiteX13" fmla="*/ 0 w 2366010"/>
              <a:gd name="connsiteY13" fmla="*/ 258309 h 5137972"/>
              <a:gd name="connsiteX0" fmla="*/ 0 w 2366010"/>
              <a:gd name="connsiteY0" fmla="*/ 258309 h 5137972"/>
              <a:gd name="connsiteX1" fmla="*/ 237167 w 2366010"/>
              <a:gd name="connsiteY1" fmla="*/ 10982 h 5137972"/>
              <a:gd name="connsiteX2" fmla="*/ 520700 w 2366010"/>
              <a:gd name="connsiteY2" fmla="*/ 9713 h 5137972"/>
              <a:gd name="connsiteX3" fmla="*/ 727710 w 2366010"/>
              <a:gd name="connsiteY3" fmla="*/ 196402 h 5137972"/>
              <a:gd name="connsiteX4" fmla="*/ 1364453 w 2366010"/>
              <a:gd name="connsiteY4" fmla="*/ 197675 h 5137972"/>
              <a:gd name="connsiteX5" fmla="*/ 1753073 w 2366010"/>
              <a:gd name="connsiteY5" fmla="*/ 190055 h 5137972"/>
              <a:gd name="connsiteX6" fmla="*/ 1864833 w 2366010"/>
              <a:gd name="connsiteY6" fmla="*/ 19875 h 5137972"/>
              <a:gd name="connsiteX7" fmla="*/ 2121223 w 2366010"/>
              <a:gd name="connsiteY7" fmla="*/ 13522 h 5137972"/>
              <a:gd name="connsiteX8" fmla="*/ 2366010 w 2366010"/>
              <a:gd name="connsiteY8" fmla="*/ 258309 h 5137972"/>
              <a:gd name="connsiteX9" fmla="*/ 2366010 w 2366010"/>
              <a:gd name="connsiteY9" fmla="*/ 4893185 h 5137972"/>
              <a:gd name="connsiteX10" fmla="*/ 2121223 w 2366010"/>
              <a:gd name="connsiteY10" fmla="*/ 5137972 h 5137972"/>
              <a:gd name="connsiteX11" fmla="*/ 244787 w 2366010"/>
              <a:gd name="connsiteY11" fmla="*/ 5137972 h 5137972"/>
              <a:gd name="connsiteX12" fmla="*/ 0 w 2366010"/>
              <a:gd name="connsiteY12" fmla="*/ 4893185 h 5137972"/>
              <a:gd name="connsiteX13" fmla="*/ 0 w 2366010"/>
              <a:gd name="connsiteY13" fmla="*/ 258309 h 5137972"/>
              <a:gd name="connsiteX0" fmla="*/ 0 w 2366010"/>
              <a:gd name="connsiteY0" fmla="*/ 258309 h 5137972"/>
              <a:gd name="connsiteX1" fmla="*/ 237167 w 2366010"/>
              <a:gd name="connsiteY1" fmla="*/ 10982 h 5137972"/>
              <a:gd name="connsiteX2" fmla="*/ 520700 w 2366010"/>
              <a:gd name="connsiteY2" fmla="*/ 9713 h 5137972"/>
              <a:gd name="connsiteX3" fmla="*/ 727710 w 2366010"/>
              <a:gd name="connsiteY3" fmla="*/ 196402 h 5137972"/>
              <a:gd name="connsiteX4" fmla="*/ 1364453 w 2366010"/>
              <a:gd name="connsiteY4" fmla="*/ 197675 h 5137972"/>
              <a:gd name="connsiteX5" fmla="*/ 1753073 w 2366010"/>
              <a:gd name="connsiteY5" fmla="*/ 190055 h 5137972"/>
              <a:gd name="connsiteX6" fmla="*/ 1864833 w 2366010"/>
              <a:gd name="connsiteY6" fmla="*/ 19875 h 5137972"/>
              <a:gd name="connsiteX7" fmla="*/ 2121223 w 2366010"/>
              <a:gd name="connsiteY7" fmla="*/ 13522 h 5137972"/>
              <a:gd name="connsiteX8" fmla="*/ 2366010 w 2366010"/>
              <a:gd name="connsiteY8" fmla="*/ 258309 h 5137972"/>
              <a:gd name="connsiteX9" fmla="*/ 2366010 w 2366010"/>
              <a:gd name="connsiteY9" fmla="*/ 4893185 h 5137972"/>
              <a:gd name="connsiteX10" fmla="*/ 2121223 w 2366010"/>
              <a:gd name="connsiteY10" fmla="*/ 5137972 h 5137972"/>
              <a:gd name="connsiteX11" fmla="*/ 244787 w 2366010"/>
              <a:gd name="connsiteY11" fmla="*/ 5137972 h 5137972"/>
              <a:gd name="connsiteX12" fmla="*/ 0 w 2366010"/>
              <a:gd name="connsiteY12" fmla="*/ 4893185 h 5137972"/>
              <a:gd name="connsiteX13" fmla="*/ 0 w 2366010"/>
              <a:gd name="connsiteY13" fmla="*/ 258309 h 5137972"/>
              <a:gd name="connsiteX0" fmla="*/ 0 w 2366010"/>
              <a:gd name="connsiteY0" fmla="*/ 260632 h 5140295"/>
              <a:gd name="connsiteX1" fmla="*/ 237167 w 2366010"/>
              <a:gd name="connsiteY1" fmla="*/ 13305 h 5140295"/>
              <a:gd name="connsiteX2" fmla="*/ 520700 w 2366010"/>
              <a:gd name="connsiteY2" fmla="*/ 12036 h 5140295"/>
              <a:gd name="connsiteX3" fmla="*/ 727710 w 2366010"/>
              <a:gd name="connsiteY3" fmla="*/ 198725 h 5140295"/>
              <a:gd name="connsiteX4" fmla="*/ 1364453 w 2366010"/>
              <a:gd name="connsiteY4" fmla="*/ 199998 h 5140295"/>
              <a:gd name="connsiteX5" fmla="*/ 1753073 w 2366010"/>
              <a:gd name="connsiteY5" fmla="*/ 192378 h 5140295"/>
              <a:gd name="connsiteX6" fmla="*/ 1857213 w 2366010"/>
              <a:gd name="connsiteY6" fmla="*/ 14578 h 5140295"/>
              <a:gd name="connsiteX7" fmla="*/ 2121223 w 2366010"/>
              <a:gd name="connsiteY7" fmla="*/ 15845 h 5140295"/>
              <a:gd name="connsiteX8" fmla="*/ 2366010 w 2366010"/>
              <a:gd name="connsiteY8" fmla="*/ 260632 h 5140295"/>
              <a:gd name="connsiteX9" fmla="*/ 2366010 w 2366010"/>
              <a:gd name="connsiteY9" fmla="*/ 4895508 h 5140295"/>
              <a:gd name="connsiteX10" fmla="*/ 2121223 w 2366010"/>
              <a:gd name="connsiteY10" fmla="*/ 5140295 h 5140295"/>
              <a:gd name="connsiteX11" fmla="*/ 244787 w 2366010"/>
              <a:gd name="connsiteY11" fmla="*/ 5140295 h 5140295"/>
              <a:gd name="connsiteX12" fmla="*/ 0 w 2366010"/>
              <a:gd name="connsiteY12" fmla="*/ 4895508 h 5140295"/>
              <a:gd name="connsiteX13" fmla="*/ 0 w 2366010"/>
              <a:gd name="connsiteY13" fmla="*/ 260632 h 5140295"/>
              <a:gd name="connsiteX0" fmla="*/ 0 w 2366010"/>
              <a:gd name="connsiteY0" fmla="*/ 262169 h 5141832"/>
              <a:gd name="connsiteX1" fmla="*/ 237167 w 2366010"/>
              <a:gd name="connsiteY1" fmla="*/ 14842 h 5141832"/>
              <a:gd name="connsiteX2" fmla="*/ 520700 w 2366010"/>
              <a:gd name="connsiteY2" fmla="*/ 13573 h 5141832"/>
              <a:gd name="connsiteX3" fmla="*/ 727710 w 2366010"/>
              <a:gd name="connsiteY3" fmla="*/ 200262 h 5141832"/>
              <a:gd name="connsiteX4" fmla="*/ 1364453 w 2366010"/>
              <a:gd name="connsiteY4" fmla="*/ 201535 h 5141832"/>
              <a:gd name="connsiteX5" fmla="*/ 1753073 w 2366010"/>
              <a:gd name="connsiteY5" fmla="*/ 193915 h 5141832"/>
              <a:gd name="connsiteX6" fmla="*/ 1857213 w 2366010"/>
              <a:gd name="connsiteY6" fmla="*/ 16115 h 5141832"/>
              <a:gd name="connsiteX7" fmla="*/ 2121223 w 2366010"/>
              <a:gd name="connsiteY7" fmla="*/ 17382 h 5141832"/>
              <a:gd name="connsiteX8" fmla="*/ 2366010 w 2366010"/>
              <a:gd name="connsiteY8" fmla="*/ 262169 h 5141832"/>
              <a:gd name="connsiteX9" fmla="*/ 2366010 w 2366010"/>
              <a:gd name="connsiteY9" fmla="*/ 4897045 h 5141832"/>
              <a:gd name="connsiteX10" fmla="*/ 2121223 w 2366010"/>
              <a:gd name="connsiteY10" fmla="*/ 5141832 h 5141832"/>
              <a:gd name="connsiteX11" fmla="*/ 244787 w 2366010"/>
              <a:gd name="connsiteY11" fmla="*/ 5141832 h 5141832"/>
              <a:gd name="connsiteX12" fmla="*/ 0 w 2366010"/>
              <a:gd name="connsiteY12" fmla="*/ 4897045 h 5141832"/>
              <a:gd name="connsiteX13" fmla="*/ 0 w 2366010"/>
              <a:gd name="connsiteY13" fmla="*/ 262169 h 5141832"/>
              <a:gd name="connsiteX0" fmla="*/ 0 w 2366010"/>
              <a:gd name="connsiteY0" fmla="*/ 259044 h 5138707"/>
              <a:gd name="connsiteX1" fmla="*/ 237167 w 2366010"/>
              <a:gd name="connsiteY1" fmla="*/ 11717 h 5138707"/>
              <a:gd name="connsiteX2" fmla="*/ 520700 w 2366010"/>
              <a:gd name="connsiteY2" fmla="*/ 10448 h 5138707"/>
              <a:gd name="connsiteX3" fmla="*/ 727710 w 2366010"/>
              <a:gd name="connsiteY3" fmla="*/ 197137 h 5138707"/>
              <a:gd name="connsiteX4" fmla="*/ 1364453 w 2366010"/>
              <a:gd name="connsiteY4" fmla="*/ 198410 h 5138707"/>
              <a:gd name="connsiteX5" fmla="*/ 1753073 w 2366010"/>
              <a:gd name="connsiteY5" fmla="*/ 190790 h 5138707"/>
              <a:gd name="connsiteX6" fmla="*/ 1857213 w 2366010"/>
              <a:gd name="connsiteY6" fmla="*/ 12990 h 5138707"/>
              <a:gd name="connsiteX7" fmla="*/ 2121223 w 2366010"/>
              <a:gd name="connsiteY7" fmla="*/ 14257 h 5138707"/>
              <a:gd name="connsiteX8" fmla="*/ 2366010 w 2366010"/>
              <a:gd name="connsiteY8" fmla="*/ 259044 h 5138707"/>
              <a:gd name="connsiteX9" fmla="*/ 2366010 w 2366010"/>
              <a:gd name="connsiteY9" fmla="*/ 4893920 h 5138707"/>
              <a:gd name="connsiteX10" fmla="*/ 2121223 w 2366010"/>
              <a:gd name="connsiteY10" fmla="*/ 5138707 h 5138707"/>
              <a:gd name="connsiteX11" fmla="*/ 244787 w 2366010"/>
              <a:gd name="connsiteY11" fmla="*/ 5138707 h 5138707"/>
              <a:gd name="connsiteX12" fmla="*/ 0 w 2366010"/>
              <a:gd name="connsiteY12" fmla="*/ 4893920 h 5138707"/>
              <a:gd name="connsiteX13" fmla="*/ 0 w 2366010"/>
              <a:gd name="connsiteY13" fmla="*/ 259044 h 5138707"/>
              <a:gd name="connsiteX0" fmla="*/ 0 w 2366010"/>
              <a:gd name="connsiteY0" fmla="*/ 259044 h 5138707"/>
              <a:gd name="connsiteX1" fmla="*/ 237167 w 2366010"/>
              <a:gd name="connsiteY1" fmla="*/ 11717 h 5138707"/>
              <a:gd name="connsiteX2" fmla="*/ 520700 w 2366010"/>
              <a:gd name="connsiteY2" fmla="*/ 10448 h 5138707"/>
              <a:gd name="connsiteX3" fmla="*/ 727710 w 2366010"/>
              <a:gd name="connsiteY3" fmla="*/ 197137 h 5138707"/>
              <a:gd name="connsiteX4" fmla="*/ 1364453 w 2366010"/>
              <a:gd name="connsiteY4" fmla="*/ 198410 h 5138707"/>
              <a:gd name="connsiteX5" fmla="*/ 1753073 w 2366010"/>
              <a:gd name="connsiteY5" fmla="*/ 190790 h 5138707"/>
              <a:gd name="connsiteX6" fmla="*/ 1857213 w 2366010"/>
              <a:gd name="connsiteY6" fmla="*/ 12990 h 5138707"/>
              <a:gd name="connsiteX7" fmla="*/ 2121223 w 2366010"/>
              <a:gd name="connsiteY7" fmla="*/ 14257 h 5138707"/>
              <a:gd name="connsiteX8" fmla="*/ 2366010 w 2366010"/>
              <a:gd name="connsiteY8" fmla="*/ 259044 h 5138707"/>
              <a:gd name="connsiteX9" fmla="*/ 2366010 w 2366010"/>
              <a:gd name="connsiteY9" fmla="*/ 4893920 h 5138707"/>
              <a:gd name="connsiteX10" fmla="*/ 2121223 w 2366010"/>
              <a:gd name="connsiteY10" fmla="*/ 5138707 h 5138707"/>
              <a:gd name="connsiteX11" fmla="*/ 244787 w 2366010"/>
              <a:gd name="connsiteY11" fmla="*/ 5138707 h 5138707"/>
              <a:gd name="connsiteX12" fmla="*/ 0 w 2366010"/>
              <a:gd name="connsiteY12" fmla="*/ 4893920 h 5138707"/>
              <a:gd name="connsiteX13" fmla="*/ 0 w 2366010"/>
              <a:gd name="connsiteY13" fmla="*/ 259044 h 5138707"/>
              <a:gd name="connsiteX0" fmla="*/ 0 w 2366010"/>
              <a:gd name="connsiteY0" fmla="*/ 262169 h 5141832"/>
              <a:gd name="connsiteX1" fmla="*/ 237167 w 2366010"/>
              <a:gd name="connsiteY1" fmla="*/ 14842 h 5141832"/>
              <a:gd name="connsiteX2" fmla="*/ 520700 w 2366010"/>
              <a:gd name="connsiteY2" fmla="*/ 13573 h 5141832"/>
              <a:gd name="connsiteX3" fmla="*/ 727710 w 2366010"/>
              <a:gd name="connsiteY3" fmla="*/ 200262 h 5141832"/>
              <a:gd name="connsiteX4" fmla="*/ 1364453 w 2366010"/>
              <a:gd name="connsiteY4" fmla="*/ 201535 h 5141832"/>
              <a:gd name="connsiteX5" fmla="*/ 1753073 w 2366010"/>
              <a:gd name="connsiteY5" fmla="*/ 193915 h 5141832"/>
              <a:gd name="connsiteX6" fmla="*/ 1857213 w 2366010"/>
              <a:gd name="connsiteY6" fmla="*/ 16115 h 5141832"/>
              <a:gd name="connsiteX7" fmla="*/ 2121223 w 2366010"/>
              <a:gd name="connsiteY7" fmla="*/ 17382 h 5141832"/>
              <a:gd name="connsiteX8" fmla="*/ 2366010 w 2366010"/>
              <a:gd name="connsiteY8" fmla="*/ 262169 h 5141832"/>
              <a:gd name="connsiteX9" fmla="*/ 2366010 w 2366010"/>
              <a:gd name="connsiteY9" fmla="*/ 4897045 h 5141832"/>
              <a:gd name="connsiteX10" fmla="*/ 2121223 w 2366010"/>
              <a:gd name="connsiteY10" fmla="*/ 5141832 h 5141832"/>
              <a:gd name="connsiteX11" fmla="*/ 244787 w 2366010"/>
              <a:gd name="connsiteY11" fmla="*/ 5141832 h 5141832"/>
              <a:gd name="connsiteX12" fmla="*/ 0 w 2366010"/>
              <a:gd name="connsiteY12" fmla="*/ 4897045 h 5141832"/>
              <a:gd name="connsiteX13" fmla="*/ 0 w 2366010"/>
              <a:gd name="connsiteY13" fmla="*/ 262169 h 5141832"/>
              <a:gd name="connsiteX0" fmla="*/ 0 w 2366010"/>
              <a:gd name="connsiteY0" fmla="*/ 262169 h 5141832"/>
              <a:gd name="connsiteX1" fmla="*/ 237167 w 2366010"/>
              <a:gd name="connsiteY1" fmla="*/ 14842 h 5141832"/>
              <a:gd name="connsiteX2" fmla="*/ 520700 w 2366010"/>
              <a:gd name="connsiteY2" fmla="*/ 13573 h 5141832"/>
              <a:gd name="connsiteX3" fmla="*/ 727710 w 2366010"/>
              <a:gd name="connsiteY3" fmla="*/ 200262 h 5141832"/>
              <a:gd name="connsiteX4" fmla="*/ 1364453 w 2366010"/>
              <a:gd name="connsiteY4" fmla="*/ 201535 h 5141832"/>
              <a:gd name="connsiteX5" fmla="*/ 1755613 w 2366010"/>
              <a:gd name="connsiteY5" fmla="*/ 186299 h 5141832"/>
              <a:gd name="connsiteX6" fmla="*/ 1857213 w 2366010"/>
              <a:gd name="connsiteY6" fmla="*/ 16115 h 5141832"/>
              <a:gd name="connsiteX7" fmla="*/ 2121223 w 2366010"/>
              <a:gd name="connsiteY7" fmla="*/ 17382 h 5141832"/>
              <a:gd name="connsiteX8" fmla="*/ 2366010 w 2366010"/>
              <a:gd name="connsiteY8" fmla="*/ 262169 h 5141832"/>
              <a:gd name="connsiteX9" fmla="*/ 2366010 w 2366010"/>
              <a:gd name="connsiteY9" fmla="*/ 4897045 h 5141832"/>
              <a:gd name="connsiteX10" fmla="*/ 2121223 w 2366010"/>
              <a:gd name="connsiteY10" fmla="*/ 5141832 h 5141832"/>
              <a:gd name="connsiteX11" fmla="*/ 244787 w 2366010"/>
              <a:gd name="connsiteY11" fmla="*/ 5141832 h 5141832"/>
              <a:gd name="connsiteX12" fmla="*/ 0 w 2366010"/>
              <a:gd name="connsiteY12" fmla="*/ 4897045 h 5141832"/>
              <a:gd name="connsiteX13" fmla="*/ 0 w 2366010"/>
              <a:gd name="connsiteY13" fmla="*/ 262169 h 5141832"/>
              <a:gd name="connsiteX0" fmla="*/ 0 w 2366010"/>
              <a:gd name="connsiteY0" fmla="*/ 262169 h 5141832"/>
              <a:gd name="connsiteX1" fmla="*/ 237167 w 2366010"/>
              <a:gd name="connsiteY1" fmla="*/ 14842 h 5141832"/>
              <a:gd name="connsiteX2" fmla="*/ 520700 w 2366010"/>
              <a:gd name="connsiteY2" fmla="*/ 13573 h 5141832"/>
              <a:gd name="connsiteX3" fmla="*/ 727710 w 2366010"/>
              <a:gd name="connsiteY3" fmla="*/ 200262 h 5141832"/>
              <a:gd name="connsiteX4" fmla="*/ 1364453 w 2366010"/>
              <a:gd name="connsiteY4" fmla="*/ 201535 h 5141832"/>
              <a:gd name="connsiteX5" fmla="*/ 1755613 w 2366010"/>
              <a:gd name="connsiteY5" fmla="*/ 186299 h 5141832"/>
              <a:gd name="connsiteX6" fmla="*/ 1857213 w 2366010"/>
              <a:gd name="connsiteY6" fmla="*/ 16115 h 5141832"/>
              <a:gd name="connsiteX7" fmla="*/ 2121223 w 2366010"/>
              <a:gd name="connsiteY7" fmla="*/ 17382 h 5141832"/>
              <a:gd name="connsiteX8" fmla="*/ 2366010 w 2366010"/>
              <a:gd name="connsiteY8" fmla="*/ 262169 h 5141832"/>
              <a:gd name="connsiteX9" fmla="*/ 2366010 w 2366010"/>
              <a:gd name="connsiteY9" fmla="*/ 4897045 h 5141832"/>
              <a:gd name="connsiteX10" fmla="*/ 2121223 w 2366010"/>
              <a:gd name="connsiteY10" fmla="*/ 5141832 h 5141832"/>
              <a:gd name="connsiteX11" fmla="*/ 244787 w 2366010"/>
              <a:gd name="connsiteY11" fmla="*/ 5141832 h 5141832"/>
              <a:gd name="connsiteX12" fmla="*/ 0 w 2366010"/>
              <a:gd name="connsiteY12" fmla="*/ 4897045 h 5141832"/>
              <a:gd name="connsiteX13" fmla="*/ 0 w 2366010"/>
              <a:gd name="connsiteY13" fmla="*/ 262169 h 5141832"/>
              <a:gd name="connsiteX0" fmla="*/ 0 w 2366010"/>
              <a:gd name="connsiteY0" fmla="*/ 261383 h 5141046"/>
              <a:gd name="connsiteX1" fmla="*/ 237167 w 2366010"/>
              <a:gd name="connsiteY1" fmla="*/ 14056 h 5141046"/>
              <a:gd name="connsiteX2" fmla="*/ 520700 w 2366010"/>
              <a:gd name="connsiteY2" fmla="*/ 12787 h 5141046"/>
              <a:gd name="connsiteX3" fmla="*/ 727710 w 2366010"/>
              <a:gd name="connsiteY3" fmla="*/ 199476 h 5141046"/>
              <a:gd name="connsiteX4" fmla="*/ 1364453 w 2366010"/>
              <a:gd name="connsiteY4" fmla="*/ 200749 h 5141046"/>
              <a:gd name="connsiteX5" fmla="*/ 1755613 w 2366010"/>
              <a:gd name="connsiteY5" fmla="*/ 185513 h 5141046"/>
              <a:gd name="connsiteX6" fmla="*/ 1857213 w 2366010"/>
              <a:gd name="connsiteY6" fmla="*/ 15329 h 5141046"/>
              <a:gd name="connsiteX7" fmla="*/ 2121223 w 2366010"/>
              <a:gd name="connsiteY7" fmla="*/ 16596 h 5141046"/>
              <a:gd name="connsiteX8" fmla="*/ 2366010 w 2366010"/>
              <a:gd name="connsiteY8" fmla="*/ 261383 h 5141046"/>
              <a:gd name="connsiteX9" fmla="*/ 2366010 w 2366010"/>
              <a:gd name="connsiteY9" fmla="*/ 4896259 h 5141046"/>
              <a:gd name="connsiteX10" fmla="*/ 2121223 w 2366010"/>
              <a:gd name="connsiteY10" fmla="*/ 5141046 h 5141046"/>
              <a:gd name="connsiteX11" fmla="*/ 244787 w 2366010"/>
              <a:gd name="connsiteY11" fmla="*/ 5141046 h 5141046"/>
              <a:gd name="connsiteX12" fmla="*/ 0 w 2366010"/>
              <a:gd name="connsiteY12" fmla="*/ 4896259 h 5141046"/>
              <a:gd name="connsiteX13" fmla="*/ 0 w 2366010"/>
              <a:gd name="connsiteY13" fmla="*/ 261383 h 5141046"/>
              <a:gd name="connsiteX0" fmla="*/ 0 w 2366010"/>
              <a:gd name="connsiteY0" fmla="*/ 261383 h 5141046"/>
              <a:gd name="connsiteX1" fmla="*/ 237167 w 2366010"/>
              <a:gd name="connsiteY1" fmla="*/ 14056 h 5141046"/>
              <a:gd name="connsiteX2" fmla="*/ 520700 w 2366010"/>
              <a:gd name="connsiteY2" fmla="*/ 12787 h 5141046"/>
              <a:gd name="connsiteX3" fmla="*/ 727710 w 2366010"/>
              <a:gd name="connsiteY3" fmla="*/ 199476 h 5141046"/>
              <a:gd name="connsiteX4" fmla="*/ 1364453 w 2366010"/>
              <a:gd name="connsiteY4" fmla="*/ 200749 h 5141046"/>
              <a:gd name="connsiteX5" fmla="*/ 1755613 w 2366010"/>
              <a:gd name="connsiteY5" fmla="*/ 185513 h 5141046"/>
              <a:gd name="connsiteX6" fmla="*/ 1857213 w 2366010"/>
              <a:gd name="connsiteY6" fmla="*/ 15329 h 5141046"/>
              <a:gd name="connsiteX7" fmla="*/ 2121223 w 2366010"/>
              <a:gd name="connsiteY7" fmla="*/ 16596 h 5141046"/>
              <a:gd name="connsiteX8" fmla="*/ 2366010 w 2366010"/>
              <a:gd name="connsiteY8" fmla="*/ 261383 h 5141046"/>
              <a:gd name="connsiteX9" fmla="*/ 2366010 w 2366010"/>
              <a:gd name="connsiteY9" fmla="*/ 4896259 h 5141046"/>
              <a:gd name="connsiteX10" fmla="*/ 2121223 w 2366010"/>
              <a:gd name="connsiteY10" fmla="*/ 5141046 h 5141046"/>
              <a:gd name="connsiteX11" fmla="*/ 244787 w 2366010"/>
              <a:gd name="connsiteY11" fmla="*/ 5141046 h 5141046"/>
              <a:gd name="connsiteX12" fmla="*/ 0 w 2366010"/>
              <a:gd name="connsiteY12" fmla="*/ 4896259 h 5141046"/>
              <a:gd name="connsiteX13" fmla="*/ 0 w 2366010"/>
              <a:gd name="connsiteY13" fmla="*/ 261383 h 5141046"/>
              <a:gd name="connsiteX0" fmla="*/ 0 w 2366010"/>
              <a:gd name="connsiteY0" fmla="*/ 266517 h 5146180"/>
              <a:gd name="connsiteX1" fmla="*/ 237167 w 2366010"/>
              <a:gd name="connsiteY1" fmla="*/ 19190 h 5146180"/>
              <a:gd name="connsiteX2" fmla="*/ 520700 w 2366010"/>
              <a:gd name="connsiteY2" fmla="*/ 17921 h 5146180"/>
              <a:gd name="connsiteX3" fmla="*/ 727710 w 2366010"/>
              <a:gd name="connsiteY3" fmla="*/ 204610 h 5146180"/>
              <a:gd name="connsiteX4" fmla="*/ 1364453 w 2366010"/>
              <a:gd name="connsiteY4" fmla="*/ 205883 h 5146180"/>
              <a:gd name="connsiteX5" fmla="*/ 1755613 w 2366010"/>
              <a:gd name="connsiteY5" fmla="*/ 190647 h 5146180"/>
              <a:gd name="connsiteX6" fmla="*/ 1857213 w 2366010"/>
              <a:gd name="connsiteY6" fmla="*/ 20463 h 5146180"/>
              <a:gd name="connsiteX7" fmla="*/ 2133923 w 2366010"/>
              <a:gd name="connsiteY7" fmla="*/ 14114 h 5146180"/>
              <a:gd name="connsiteX8" fmla="*/ 2366010 w 2366010"/>
              <a:gd name="connsiteY8" fmla="*/ 266517 h 5146180"/>
              <a:gd name="connsiteX9" fmla="*/ 2366010 w 2366010"/>
              <a:gd name="connsiteY9" fmla="*/ 4901393 h 5146180"/>
              <a:gd name="connsiteX10" fmla="*/ 2121223 w 2366010"/>
              <a:gd name="connsiteY10" fmla="*/ 5146180 h 5146180"/>
              <a:gd name="connsiteX11" fmla="*/ 244787 w 2366010"/>
              <a:gd name="connsiteY11" fmla="*/ 5146180 h 5146180"/>
              <a:gd name="connsiteX12" fmla="*/ 0 w 2366010"/>
              <a:gd name="connsiteY12" fmla="*/ 4901393 h 5146180"/>
              <a:gd name="connsiteX13" fmla="*/ 0 w 2366010"/>
              <a:gd name="connsiteY13" fmla="*/ 266517 h 5146180"/>
              <a:gd name="connsiteX0" fmla="*/ 0 w 2366010"/>
              <a:gd name="connsiteY0" fmla="*/ 266517 h 5146180"/>
              <a:gd name="connsiteX1" fmla="*/ 237167 w 2366010"/>
              <a:gd name="connsiteY1" fmla="*/ 19190 h 5146180"/>
              <a:gd name="connsiteX2" fmla="*/ 520700 w 2366010"/>
              <a:gd name="connsiteY2" fmla="*/ 17921 h 5146180"/>
              <a:gd name="connsiteX3" fmla="*/ 727710 w 2366010"/>
              <a:gd name="connsiteY3" fmla="*/ 204610 h 5146180"/>
              <a:gd name="connsiteX4" fmla="*/ 1364453 w 2366010"/>
              <a:gd name="connsiteY4" fmla="*/ 205883 h 5146180"/>
              <a:gd name="connsiteX5" fmla="*/ 1755613 w 2366010"/>
              <a:gd name="connsiteY5" fmla="*/ 190647 h 5146180"/>
              <a:gd name="connsiteX6" fmla="*/ 1857213 w 2366010"/>
              <a:gd name="connsiteY6" fmla="*/ 20463 h 5146180"/>
              <a:gd name="connsiteX7" fmla="*/ 2133923 w 2366010"/>
              <a:gd name="connsiteY7" fmla="*/ 14114 h 5146180"/>
              <a:gd name="connsiteX8" fmla="*/ 2366010 w 2366010"/>
              <a:gd name="connsiteY8" fmla="*/ 266517 h 5146180"/>
              <a:gd name="connsiteX9" fmla="*/ 2366010 w 2366010"/>
              <a:gd name="connsiteY9" fmla="*/ 4901393 h 5146180"/>
              <a:gd name="connsiteX10" fmla="*/ 2121223 w 2366010"/>
              <a:gd name="connsiteY10" fmla="*/ 5146180 h 5146180"/>
              <a:gd name="connsiteX11" fmla="*/ 244787 w 2366010"/>
              <a:gd name="connsiteY11" fmla="*/ 5146180 h 5146180"/>
              <a:gd name="connsiteX12" fmla="*/ 0 w 2366010"/>
              <a:gd name="connsiteY12" fmla="*/ 4901393 h 5146180"/>
              <a:gd name="connsiteX13" fmla="*/ 0 w 2366010"/>
              <a:gd name="connsiteY13" fmla="*/ 266517 h 5146180"/>
              <a:gd name="connsiteX0" fmla="*/ 0 w 2366010"/>
              <a:gd name="connsiteY0" fmla="*/ 267643 h 5147306"/>
              <a:gd name="connsiteX1" fmla="*/ 237167 w 2366010"/>
              <a:gd name="connsiteY1" fmla="*/ 20316 h 5147306"/>
              <a:gd name="connsiteX2" fmla="*/ 520700 w 2366010"/>
              <a:gd name="connsiteY2" fmla="*/ 19047 h 5147306"/>
              <a:gd name="connsiteX3" fmla="*/ 727710 w 2366010"/>
              <a:gd name="connsiteY3" fmla="*/ 205736 h 5147306"/>
              <a:gd name="connsiteX4" fmla="*/ 1364453 w 2366010"/>
              <a:gd name="connsiteY4" fmla="*/ 207009 h 5147306"/>
              <a:gd name="connsiteX5" fmla="*/ 1755613 w 2366010"/>
              <a:gd name="connsiteY5" fmla="*/ 191773 h 5147306"/>
              <a:gd name="connsiteX6" fmla="*/ 1857213 w 2366010"/>
              <a:gd name="connsiteY6" fmla="*/ 21589 h 5147306"/>
              <a:gd name="connsiteX7" fmla="*/ 2133923 w 2366010"/>
              <a:gd name="connsiteY7" fmla="*/ 15240 h 5147306"/>
              <a:gd name="connsiteX8" fmla="*/ 2366010 w 2366010"/>
              <a:gd name="connsiteY8" fmla="*/ 267643 h 5147306"/>
              <a:gd name="connsiteX9" fmla="*/ 2366010 w 2366010"/>
              <a:gd name="connsiteY9" fmla="*/ 4902519 h 5147306"/>
              <a:gd name="connsiteX10" fmla="*/ 2121223 w 2366010"/>
              <a:gd name="connsiteY10" fmla="*/ 5147306 h 5147306"/>
              <a:gd name="connsiteX11" fmla="*/ 244787 w 2366010"/>
              <a:gd name="connsiteY11" fmla="*/ 5147306 h 5147306"/>
              <a:gd name="connsiteX12" fmla="*/ 0 w 2366010"/>
              <a:gd name="connsiteY12" fmla="*/ 4902519 h 5147306"/>
              <a:gd name="connsiteX13" fmla="*/ 0 w 2366010"/>
              <a:gd name="connsiteY13" fmla="*/ 267643 h 5147306"/>
              <a:gd name="connsiteX0" fmla="*/ 0 w 2366010"/>
              <a:gd name="connsiteY0" fmla="*/ 267643 h 5147306"/>
              <a:gd name="connsiteX1" fmla="*/ 237167 w 2366010"/>
              <a:gd name="connsiteY1" fmla="*/ 20316 h 5147306"/>
              <a:gd name="connsiteX2" fmla="*/ 520700 w 2366010"/>
              <a:gd name="connsiteY2" fmla="*/ 19047 h 5147306"/>
              <a:gd name="connsiteX3" fmla="*/ 727710 w 2366010"/>
              <a:gd name="connsiteY3" fmla="*/ 205736 h 5147306"/>
              <a:gd name="connsiteX4" fmla="*/ 1274918 w 2366010"/>
              <a:gd name="connsiteY4" fmla="*/ 205105 h 5147306"/>
              <a:gd name="connsiteX5" fmla="*/ 1755613 w 2366010"/>
              <a:gd name="connsiteY5" fmla="*/ 191773 h 5147306"/>
              <a:gd name="connsiteX6" fmla="*/ 1857213 w 2366010"/>
              <a:gd name="connsiteY6" fmla="*/ 21589 h 5147306"/>
              <a:gd name="connsiteX7" fmla="*/ 2133923 w 2366010"/>
              <a:gd name="connsiteY7" fmla="*/ 15240 h 5147306"/>
              <a:gd name="connsiteX8" fmla="*/ 2366010 w 2366010"/>
              <a:gd name="connsiteY8" fmla="*/ 267643 h 5147306"/>
              <a:gd name="connsiteX9" fmla="*/ 2366010 w 2366010"/>
              <a:gd name="connsiteY9" fmla="*/ 4902519 h 5147306"/>
              <a:gd name="connsiteX10" fmla="*/ 2121223 w 2366010"/>
              <a:gd name="connsiteY10" fmla="*/ 5147306 h 5147306"/>
              <a:gd name="connsiteX11" fmla="*/ 244787 w 2366010"/>
              <a:gd name="connsiteY11" fmla="*/ 5147306 h 5147306"/>
              <a:gd name="connsiteX12" fmla="*/ 0 w 2366010"/>
              <a:gd name="connsiteY12" fmla="*/ 4902519 h 5147306"/>
              <a:gd name="connsiteX13" fmla="*/ 0 w 2366010"/>
              <a:gd name="connsiteY13" fmla="*/ 267643 h 5147306"/>
              <a:gd name="connsiteX0" fmla="*/ 0 w 2366010"/>
              <a:gd name="connsiteY0" fmla="*/ 267643 h 5147306"/>
              <a:gd name="connsiteX1" fmla="*/ 237167 w 2366010"/>
              <a:gd name="connsiteY1" fmla="*/ 20316 h 5147306"/>
              <a:gd name="connsiteX2" fmla="*/ 520700 w 2366010"/>
              <a:gd name="connsiteY2" fmla="*/ 19047 h 5147306"/>
              <a:gd name="connsiteX3" fmla="*/ 727710 w 2366010"/>
              <a:gd name="connsiteY3" fmla="*/ 205736 h 5147306"/>
              <a:gd name="connsiteX4" fmla="*/ 1274918 w 2366010"/>
              <a:gd name="connsiteY4" fmla="*/ 205105 h 5147306"/>
              <a:gd name="connsiteX5" fmla="*/ 1755613 w 2366010"/>
              <a:gd name="connsiteY5" fmla="*/ 191773 h 5147306"/>
              <a:gd name="connsiteX6" fmla="*/ 1857213 w 2366010"/>
              <a:gd name="connsiteY6" fmla="*/ 21589 h 5147306"/>
              <a:gd name="connsiteX7" fmla="*/ 2133923 w 2366010"/>
              <a:gd name="connsiteY7" fmla="*/ 15240 h 5147306"/>
              <a:gd name="connsiteX8" fmla="*/ 2366010 w 2366010"/>
              <a:gd name="connsiteY8" fmla="*/ 267643 h 5147306"/>
              <a:gd name="connsiteX9" fmla="*/ 2366010 w 2366010"/>
              <a:gd name="connsiteY9" fmla="*/ 4902519 h 5147306"/>
              <a:gd name="connsiteX10" fmla="*/ 2121223 w 2366010"/>
              <a:gd name="connsiteY10" fmla="*/ 5147306 h 5147306"/>
              <a:gd name="connsiteX11" fmla="*/ 244787 w 2366010"/>
              <a:gd name="connsiteY11" fmla="*/ 5147306 h 5147306"/>
              <a:gd name="connsiteX12" fmla="*/ 0 w 2366010"/>
              <a:gd name="connsiteY12" fmla="*/ 4902519 h 5147306"/>
              <a:gd name="connsiteX13" fmla="*/ 0 w 2366010"/>
              <a:gd name="connsiteY13" fmla="*/ 267643 h 5147306"/>
              <a:gd name="connsiteX0" fmla="*/ 0 w 2366010"/>
              <a:gd name="connsiteY0" fmla="*/ 267643 h 5147306"/>
              <a:gd name="connsiteX1" fmla="*/ 237167 w 2366010"/>
              <a:gd name="connsiteY1" fmla="*/ 20316 h 5147306"/>
              <a:gd name="connsiteX2" fmla="*/ 520700 w 2366010"/>
              <a:gd name="connsiteY2" fmla="*/ 19047 h 5147306"/>
              <a:gd name="connsiteX3" fmla="*/ 727710 w 2366010"/>
              <a:gd name="connsiteY3" fmla="*/ 205736 h 5147306"/>
              <a:gd name="connsiteX4" fmla="*/ 1274918 w 2366010"/>
              <a:gd name="connsiteY4" fmla="*/ 205105 h 5147306"/>
              <a:gd name="connsiteX5" fmla="*/ 1753708 w 2366010"/>
              <a:gd name="connsiteY5" fmla="*/ 189869 h 5147306"/>
              <a:gd name="connsiteX6" fmla="*/ 1857213 w 2366010"/>
              <a:gd name="connsiteY6" fmla="*/ 21589 h 5147306"/>
              <a:gd name="connsiteX7" fmla="*/ 2133923 w 2366010"/>
              <a:gd name="connsiteY7" fmla="*/ 15240 h 5147306"/>
              <a:gd name="connsiteX8" fmla="*/ 2366010 w 2366010"/>
              <a:gd name="connsiteY8" fmla="*/ 267643 h 5147306"/>
              <a:gd name="connsiteX9" fmla="*/ 2366010 w 2366010"/>
              <a:gd name="connsiteY9" fmla="*/ 4902519 h 5147306"/>
              <a:gd name="connsiteX10" fmla="*/ 2121223 w 2366010"/>
              <a:gd name="connsiteY10" fmla="*/ 5147306 h 5147306"/>
              <a:gd name="connsiteX11" fmla="*/ 244787 w 2366010"/>
              <a:gd name="connsiteY11" fmla="*/ 5147306 h 5147306"/>
              <a:gd name="connsiteX12" fmla="*/ 0 w 2366010"/>
              <a:gd name="connsiteY12" fmla="*/ 4902519 h 5147306"/>
              <a:gd name="connsiteX13" fmla="*/ 0 w 2366010"/>
              <a:gd name="connsiteY13" fmla="*/ 267643 h 5147306"/>
              <a:gd name="connsiteX0" fmla="*/ 0 w 2366010"/>
              <a:gd name="connsiteY0" fmla="*/ 267643 h 5147306"/>
              <a:gd name="connsiteX1" fmla="*/ 237167 w 2366010"/>
              <a:gd name="connsiteY1" fmla="*/ 20316 h 5147306"/>
              <a:gd name="connsiteX2" fmla="*/ 520700 w 2366010"/>
              <a:gd name="connsiteY2" fmla="*/ 19047 h 5147306"/>
              <a:gd name="connsiteX3" fmla="*/ 727710 w 2366010"/>
              <a:gd name="connsiteY3" fmla="*/ 205736 h 5147306"/>
              <a:gd name="connsiteX4" fmla="*/ 1274918 w 2366010"/>
              <a:gd name="connsiteY4" fmla="*/ 205105 h 5147306"/>
              <a:gd name="connsiteX5" fmla="*/ 1753708 w 2366010"/>
              <a:gd name="connsiteY5" fmla="*/ 189869 h 5147306"/>
              <a:gd name="connsiteX6" fmla="*/ 1857213 w 2366010"/>
              <a:gd name="connsiteY6" fmla="*/ 21589 h 5147306"/>
              <a:gd name="connsiteX7" fmla="*/ 2133923 w 2366010"/>
              <a:gd name="connsiteY7" fmla="*/ 15240 h 5147306"/>
              <a:gd name="connsiteX8" fmla="*/ 2366010 w 2366010"/>
              <a:gd name="connsiteY8" fmla="*/ 267643 h 5147306"/>
              <a:gd name="connsiteX9" fmla="*/ 2366010 w 2366010"/>
              <a:gd name="connsiteY9" fmla="*/ 4902519 h 5147306"/>
              <a:gd name="connsiteX10" fmla="*/ 2121223 w 2366010"/>
              <a:gd name="connsiteY10" fmla="*/ 5147306 h 5147306"/>
              <a:gd name="connsiteX11" fmla="*/ 244787 w 2366010"/>
              <a:gd name="connsiteY11" fmla="*/ 5147306 h 5147306"/>
              <a:gd name="connsiteX12" fmla="*/ 0 w 2366010"/>
              <a:gd name="connsiteY12" fmla="*/ 4902519 h 5147306"/>
              <a:gd name="connsiteX13" fmla="*/ 0 w 2366010"/>
              <a:gd name="connsiteY13" fmla="*/ 267643 h 5147306"/>
              <a:gd name="connsiteX0" fmla="*/ 0 w 2366010"/>
              <a:gd name="connsiteY0" fmla="*/ 256648 h 5136311"/>
              <a:gd name="connsiteX1" fmla="*/ 237167 w 2366010"/>
              <a:gd name="connsiteY1" fmla="*/ 9321 h 5136311"/>
              <a:gd name="connsiteX2" fmla="*/ 520700 w 2366010"/>
              <a:gd name="connsiteY2" fmla="*/ 8052 h 5136311"/>
              <a:gd name="connsiteX3" fmla="*/ 727710 w 2366010"/>
              <a:gd name="connsiteY3" fmla="*/ 194741 h 5136311"/>
              <a:gd name="connsiteX4" fmla="*/ 1274918 w 2366010"/>
              <a:gd name="connsiteY4" fmla="*/ 194110 h 5136311"/>
              <a:gd name="connsiteX5" fmla="*/ 1753708 w 2366010"/>
              <a:gd name="connsiteY5" fmla="*/ 178874 h 5136311"/>
              <a:gd name="connsiteX6" fmla="*/ 1857213 w 2366010"/>
              <a:gd name="connsiteY6" fmla="*/ 10594 h 5136311"/>
              <a:gd name="connsiteX7" fmla="*/ 2133923 w 2366010"/>
              <a:gd name="connsiteY7" fmla="*/ 4245 h 5136311"/>
              <a:gd name="connsiteX8" fmla="*/ 2366010 w 2366010"/>
              <a:gd name="connsiteY8" fmla="*/ 256648 h 5136311"/>
              <a:gd name="connsiteX9" fmla="*/ 2366010 w 2366010"/>
              <a:gd name="connsiteY9" fmla="*/ 4891524 h 5136311"/>
              <a:gd name="connsiteX10" fmla="*/ 2121223 w 2366010"/>
              <a:gd name="connsiteY10" fmla="*/ 5136311 h 5136311"/>
              <a:gd name="connsiteX11" fmla="*/ 244787 w 2366010"/>
              <a:gd name="connsiteY11" fmla="*/ 5136311 h 5136311"/>
              <a:gd name="connsiteX12" fmla="*/ 0 w 2366010"/>
              <a:gd name="connsiteY12" fmla="*/ 4891524 h 5136311"/>
              <a:gd name="connsiteX13" fmla="*/ 0 w 2366010"/>
              <a:gd name="connsiteY13" fmla="*/ 256648 h 5136311"/>
              <a:gd name="connsiteX0" fmla="*/ 0 w 2366010"/>
              <a:gd name="connsiteY0" fmla="*/ 256648 h 5136311"/>
              <a:gd name="connsiteX1" fmla="*/ 237167 w 2366010"/>
              <a:gd name="connsiteY1" fmla="*/ 9321 h 5136311"/>
              <a:gd name="connsiteX2" fmla="*/ 520700 w 2366010"/>
              <a:gd name="connsiteY2" fmla="*/ 8052 h 5136311"/>
              <a:gd name="connsiteX3" fmla="*/ 727710 w 2366010"/>
              <a:gd name="connsiteY3" fmla="*/ 194741 h 5136311"/>
              <a:gd name="connsiteX4" fmla="*/ 1274918 w 2366010"/>
              <a:gd name="connsiteY4" fmla="*/ 194110 h 5136311"/>
              <a:gd name="connsiteX5" fmla="*/ 1753708 w 2366010"/>
              <a:gd name="connsiteY5" fmla="*/ 178874 h 5136311"/>
              <a:gd name="connsiteX6" fmla="*/ 1857213 w 2366010"/>
              <a:gd name="connsiteY6" fmla="*/ 10594 h 5136311"/>
              <a:gd name="connsiteX7" fmla="*/ 2133923 w 2366010"/>
              <a:gd name="connsiteY7" fmla="*/ 4245 h 5136311"/>
              <a:gd name="connsiteX8" fmla="*/ 2366010 w 2366010"/>
              <a:gd name="connsiteY8" fmla="*/ 256648 h 5136311"/>
              <a:gd name="connsiteX9" fmla="*/ 2366010 w 2366010"/>
              <a:gd name="connsiteY9" fmla="*/ 4891524 h 5136311"/>
              <a:gd name="connsiteX10" fmla="*/ 2121223 w 2366010"/>
              <a:gd name="connsiteY10" fmla="*/ 5136311 h 5136311"/>
              <a:gd name="connsiteX11" fmla="*/ 244787 w 2366010"/>
              <a:gd name="connsiteY11" fmla="*/ 5136311 h 5136311"/>
              <a:gd name="connsiteX12" fmla="*/ 0 w 2366010"/>
              <a:gd name="connsiteY12" fmla="*/ 4891524 h 5136311"/>
              <a:gd name="connsiteX13" fmla="*/ 0 w 2366010"/>
              <a:gd name="connsiteY13" fmla="*/ 256648 h 5136311"/>
              <a:gd name="connsiteX0" fmla="*/ 0 w 2366010"/>
              <a:gd name="connsiteY0" fmla="*/ 256648 h 5136311"/>
              <a:gd name="connsiteX1" fmla="*/ 237167 w 2366010"/>
              <a:gd name="connsiteY1" fmla="*/ 9321 h 5136311"/>
              <a:gd name="connsiteX2" fmla="*/ 520700 w 2366010"/>
              <a:gd name="connsiteY2" fmla="*/ 8052 h 5136311"/>
              <a:gd name="connsiteX3" fmla="*/ 727710 w 2366010"/>
              <a:gd name="connsiteY3" fmla="*/ 194741 h 5136311"/>
              <a:gd name="connsiteX4" fmla="*/ 1274918 w 2366010"/>
              <a:gd name="connsiteY4" fmla="*/ 194110 h 5136311"/>
              <a:gd name="connsiteX5" fmla="*/ 1753708 w 2366010"/>
              <a:gd name="connsiteY5" fmla="*/ 178874 h 5136311"/>
              <a:gd name="connsiteX6" fmla="*/ 1857213 w 2366010"/>
              <a:gd name="connsiteY6" fmla="*/ 10594 h 5136311"/>
              <a:gd name="connsiteX7" fmla="*/ 2133923 w 2366010"/>
              <a:gd name="connsiteY7" fmla="*/ 4245 h 5136311"/>
              <a:gd name="connsiteX8" fmla="*/ 2366010 w 2366010"/>
              <a:gd name="connsiteY8" fmla="*/ 256648 h 5136311"/>
              <a:gd name="connsiteX9" fmla="*/ 2366010 w 2366010"/>
              <a:gd name="connsiteY9" fmla="*/ 4891524 h 5136311"/>
              <a:gd name="connsiteX10" fmla="*/ 2121223 w 2366010"/>
              <a:gd name="connsiteY10" fmla="*/ 5136311 h 5136311"/>
              <a:gd name="connsiteX11" fmla="*/ 244787 w 2366010"/>
              <a:gd name="connsiteY11" fmla="*/ 5136311 h 5136311"/>
              <a:gd name="connsiteX12" fmla="*/ 0 w 2366010"/>
              <a:gd name="connsiteY12" fmla="*/ 4891524 h 5136311"/>
              <a:gd name="connsiteX13" fmla="*/ 0 w 2366010"/>
              <a:gd name="connsiteY13" fmla="*/ 256648 h 5136311"/>
              <a:gd name="connsiteX0" fmla="*/ 0 w 2366010"/>
              <a:gd name="connsiteY0" fmla="*/ 256648 h 5136311"/>
              <a:gd name="connsiteX1" fmla="*/ 237167 w 2366010"/>
              <a:gd name="connsiteY1" fmla="*/ 9321 h 5136311"/>
              <a:gd name="connsiteX2" fmla="*/ 520700 w 2366010"/>
              <a:gd name="connsiteY2" fmla="*/ 8052 h 5136311"/>
              <a:gd name="connsiteX3" fmla="*/ 727710 w 2366010"/>
              <a:gd name="connsiteY3" fmla="*/ 194741 h 5136311"/>
              <a:gd name="connsiteX4" fmla="*/ 1274918 w 2366010"/>
              <a:gd name="connsiteY4" fmla="*/ 194110 h 5136311"/>
              <a:gd name="connsiteX5" fmla="*/ 1753708 w 2366010"/>
              <a:gd name="connsiteY5" fmla="*/ 178874 h 5136311"/>
              <a:gd name="connsiteX6" fmla="*/ 1857213 w 2366010"/>
              <a:gd name="connsiteY6" fmla="*/ 10594 h 5136311"/>
              <a:gd name="connsiteX7" fmla="*/ 2133923 w 2366010"/>
              <a:gd name="connsiteY7" fmla="*/ 4245 h 5136311"/>
              <a:gd name="connsiteX8" fmla="*/ 2366010 w 2366010"/>
              <a:gd name="connsiteY8" fmla="*/ 256648 h 5136311"/>
              <a:gd name="connsiteX9" fmla="*/ 2366010 w 2366010"/>
              <a:gd name="connsiteY9" fmla="*/ 4891524 h 5136311"/>
              <a:gd name="connsiteX10" fmla="*/ 2121223 w 2366010"/>
              <a:gd name="connsiteY10" fmla="*/ 5136311 h 5136311"/>
              <a:gd name="connsiteX11" fmla="*/ 244787 w 2366010"/>
              <a:gd name="connsiteY11" fmla="*/ 5136311 h 5136311"/>
              <a:gd name="connsiteX12" fmla="*/ 0 w 2366010"/>
              <a:gd name="connsiteY12" fmla="*/ 4891524 h 5136311"/>
              <a:gd name="connsiteX13" fmla="*/ 0 w 2366010"/>
              <a:gd name="connsiteY13" fmla="*/ 256648 h 5136311"/>
              <a:gd name="connsiteX0" fmla="*/ 0 w 2366010"/>
              <a:gd name="connsiteY0" fmla="*/ 256648 h 5136311"/>
              <a:gd name="connsiteX1" fmla="*/ 237167 w 2366010"/>
              <a:gd name="connsiteY1" fmla="*/ 9321 h 5136311"/>
              <a:gd name="connsiteX2" fmla="*/ 520700 w 2366010"/>
              <a:gd name="connsiteY2" fmla="*/ 8052 h 5136311"/>
              <a:gd name="connsiteX3" fmla="*/ 727710 w 2366010"/>
              <a:gd name="connsiteY3" fmla="*/ 194741 h 5136311"/>
              <a:gd name="connsiteX4" fmla="*/ 1274918 w 2366010"/>
              <a:gd name="connsiteY4" fmla="*/ 194110 h 5136311"/>
              <a:gd name="connsiteX5" fmla="*/ 1758788 w 2366010"/>
              <a:gd name="connsiteY5" fmla="*/ 173797 h 5136311"/>
              <a:gd name="connsiteX6" fmla="*/ 1857213 w 2366010"/>
              <a:gd name="connsiteY6" fmla="*/ 10594 h 5136311"/>
              <a:gd name="connsiteX7" fmla="*/ 2133923 w 2366010"/>
              <a:gd name="connsiteY7" fmla="*/ 4245 h 5136311"/>
              <a:gd name="connsiteX8" fmla="*/ 2366010 w 2366010"/>
              <a:gd name="connsiteY8" fmla="*/ 256648 h 5136311"/>
              <a:gd name="connsiteX9" fmla="*/ 2366010 w 2366010"/>
              <a:gd name="connsiteY9" fmla="*/ 4891524 h 5136311"/>
              <a:gd name="connsiteX10" fmla="*/ 2121223 w 2366010"/>
              <a:gd name="connsiteY10" fmla="*/ 5136311 h 5136311"/>
              <a:gd name="connsiteX11" fmla="*/ 244787 w 2366010"/>
              <a:gd name="connsiteY11" fmla="*/ 5136311 h 5136311"/>
              <a:gd name="connsiteX12" fmla="*/ 0 w 2366010"/>
              <a:gd name="connsiteY12" fmla="*/ 4891524 h 5136311"/>
              <a:gd name="connsiteX13" fmla="*/ 0 w 2366010"/>
              <a:gd name="connsiteY13" fmla="*/ 256648 h 5136311"/>
              <a:gd name="connsiteX0" fmla="*/ 0 w 2366010"/>
              <a:gd name="connsiteY0" fmla="*/ 256648 h 5136311"/>
              <a:gd name="connsiteX1" fmla="*/ 237167 w 2366010"/>
              <a:gd name="connsiteY1" fmla="*/ 9321 h 5136311"/>
              <a:gd name="connsiteX2" fmla="*/ 520700 w 2366010"/>
              <a:gd name="connsiteY2" fmla="*/ 8052 h 5136311"/>
              <a:gd name="connsiteX3" fmla="*/ 732790 w 2366010"/>
              <a:gd name="connsiteY3" fmla="*/ 189664 h 5136311"/>
              <a:gd name="connsiteX4" fmla="*/ 1274918 w 2366010"/>
              <a:gd name="connsiteY4" fmla="*/ 194110 h 5136311"/>
              <a:gd name="connsiteX5" fmla="*/ 1758788 w 2366010"/>
              <a:gd name="connsiteY5" fmla="*/ 173797 h 5136311"/>
              <a:gd name="connsiteX6" fmla="*/ 1857213 w 2366010"/>
              <a:gd name="connsiteY6" fmla="*/ 10594 h 5136311"/>
              <a:gd name="connsiteX7" fmla="*/ 2133923 w 2366010"/>
              <a:gd name="connsiteY7" fmla="*/ 4245 h 5136311"/>
              <a:gd name="connsiteX8" fmla="*/ 2366010 w 2366010"/>
              <a:gd name="connsiteY8" fmla="*/ 256648 h 5136311"/>
              <a:gd name="connsiteX9" fmla="*/ 2366010 w 2366010"/>
              <a:gd name="connsiteY9" fmla="*/ 4891524 h 5136311"/>
              <a:gd name="connsiteX10" fmla="*/ 2121223 w 2366010"/>
              <a:gd name="connsiteY10" fmla="*/ 5136311 h 5136311"/>
              <a:gd name="connsiteX11" fmla="*/ 244787 w 2366010"/>
              <a:gd name="connsiteY11" fmla="*/ 5136311 h 5136311"/>
              <a:gd name="connsiteX12" fmla="*/ 0 w 2366010"/>
              <a:gd name="connsiteY12" fmla="*/ 4891524 h 5136311"/>
              <a:gd name="connsiteX13" fmla="*/ 0 w 2366010"/>
              <a:gd name="connsiteY13" fmla="*/ 256648 h 51363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366010" h="5136311">
                <a:moveTo>
                  <a:pt x="0" y="256648"/>
                </a:moveTo>
                <a:cubicBezTo>
                  <a:pt x="0" y="121456"/>
                  <a:pt x="101975" y="14401"/>
                  <a:pt x="237167" y="9321"/>
                </a:cubicBezTo>
                <a:cubicBezTo>
                  <a:pt x="333052" y="-1632"/>
                  <a:pt x="444023" y="-4013"/>
                  <a:pt x="520700" y="8052"/>
                </a:cubicBezTo>
                <a:cubicBezTo>
                  <a:pt x="570707" y="42977"/>
                  <a:pt x="486568" y="204269"/>
                  <a:pt x="732790" y="189664"/>
                </a:cubicBezTo>
                <a:cubicBezTo>
                  <a:pt x="889925" y="194321"/>
                  <a:pt x="1103918" y="196755"/>
                  <a:pt x="1274918" y="194110"/>
                </a:cubicBezTo>
                <a:cubicBezTo>
                  <a:pt x="1445918" y="191466"/>
                  <a:pt x="1661739" y="204383"/>
                  <a:pt x="1758788" y="173797"/>
                </a:cubicBezTo>
                <a:cubicBezTo>
                  <a:pt x="1855837" y="143211"/>
                  <a:pt x="1797125" y="37475"/>
                  <a:pt x="1857213" y="10594"/>
                </a:cubicBezTo>
                <a:cubicBezTo>
                  <a:pt x="1896981" y="-1049"/>
                  <a:pt x="2008907" y="688"/>
                  <a:pt x="2133923" y="4245"/>
                </a:cubicBezTo>
                <a:cubicBezTo>
                  <a:pt x="2258939" y="7802"/>
                  <a:pt x="2366010" y="121456"/>
                  <a:pt x="2366010" y="256648"/>
                </a:cubicBezTo>
                <a:lnTo>
                  <a:pt x="2366010" y="4891524"/>
                </a:lnTo>
                <a:cubicBezTo>
                  <a:pt x="2366010" y="5026716"/>
                  <a:pt x="2256415" y="5136311"/>
                  <a:pt x="2121223" y="5136311"/>
                </a:cubicBezTo>
                <a:lnTo>
                  <a:pt x="244787" y="5136311"/>
                </a:lnTo>
                <a:cubicBezTo>
                  <a:pt x="109595" y="5136311"/>
                  <a:pt x="0" y="5026716"/>
                  <a:pt x="0" y="4891524"/>
                </a:cubicBezTo>
                <a:lnTo>
                  <a:pt x="0" y="256648"/>
                </a:lnTo>
                <a:close/>
              </a:path>
            </a:pathLst>
          </a:custGeom>
          <a:solidFill>
            <a:schemeClr val="tx1"/>
          </a:solidFill>
        </p:spPr>
        <p:txBody>
          <a:bodyPr lIns="252000" tIns="612000" bIns="90000" anchor="t">
            <a:normAutofit/>
          </a:bodyPr>
          <a:lstStyle>
            <a:lvl1pPr marL="0" indent="0" algn="l">
              <a:buNone/>
              <a:defRPr lang="fr-FR" sz="2800" b="0" i="0" kern="1200" dirty="0">
                <a:solidFill>
                  <a:schemeClr val="accent1"/>
                </a:solidFill>
                <a:latin typeface="Helvetica Neue Moyen" charset="0"/>
                <a:ea typeface="+mn-ea"/>
                <a:cs typeface="Helvetica Neue Moyen" charset="0"/>
              </a:defRPr>
            </a:lvl1pPr>
          </a:lstStyle>
          <a:p>
            <a:r>
              <a:rPr lang="fr-FR" dirty="0"/>
              <a:t>Click </a:t>
            </a:r>
            <a:br>
              <a:rPr lang="fr-FR" dirty="0"/>
            </a:br>
            <a:r>
              <a:rPr lang="fr-FR" dirty="0"/>
              <a:t>to </a:t>
            </a:r>
            <a:r>
              <a:rPr lang="fr-FR" dirty="0" err="1"/>
              <a:t>add</a:t>
            </a:r>
            <a:r>
              <a:rPr lang="fr-FR" dirty="0"/>
              <a:t> </a:t>
            </a:r>
            <a:br>
              <a:rPr lang="fr-FR" dirty="0"/>
            </a:br>
            <a:r>
              <a:rPr lang="fr-FR" dirty="0"/>
              <a:t>a </a:t>
            </a:r>
            <a:r>
              <a:rPr lang="fr-FR" dirty="0" err="1"/>
              <a:t>picture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3992701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Phone X Zo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1908C951-434A-4DD1-AFA3-1AF87D704742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103086" y="1534810"/>
            <a:ext cx="3795555" cy="5334729"/>
          </a:xfrm>
          <a:custGeom>
            <a:avLst/>
            <a:gdLst>
              <a:gd name="connsiteX0" fmla="*/ 0 w 2366010"/>
              <a:gd name="connsiteY0" fmla="*/ 244787 h 5124450"/>
              <a:gd name="connsiteX1" fmla="*/ 244787 w 2366010"/>
              <a:gd name="connsiteY1" fmla="*/ 0 h 5124450"/>
              <a:gd name="connsiteX2" fmla="*/ 2121223 w 2366010"/>
              <a:gd name="connsiteY2" fmla="*/ 0 h 5124450"/>
              <a:gd name="connsiteX3" fmla="*/ 2366010 w 2366010"/>
              <a:gd name="connsiteY3" fmla="*/ 244787 h 5124450"/>
              <a:gd name="connsiteX4" fmla="*/ 2366010 w 2366010"/>
              <a:gd name="connsiteY4" fmla="*/ 4879663 h 5124450"/>
              <a:gd name="connsiteX5" fmla="*/ 2121223 w 2366010"/>
              <a:gd name="connsiteY5" fmla="*/ 5124450 h 5124450"/>
              <a:gd name="connsiteX6" fmla="*/ 244787 w 2366010"/>
              <a:gd name="connsiteY6" fmla="*/ 5124450 h 5124450"/>
              <a:gd name="connsiteX7" fmla="*/ 0 w 2366010"/>
              <a:gd name="connsiteY7" fmla="*/ 4879663 h 5124450"/>
              <a:gd name="connsiteX8" fmla="*/ 0 w 2366010"/>
              <a:gd name="connsiteY8" fmla="*/ 244787 h 5124450"/>
              <a:gd name="connsiteX0" fmla="*/ 0 w 2366010"/>
              <a:gd name="connsiteY0" fmla="*/ 244793 h 5124456"/>
              <a:gd name="connsiteX1" fmla="*/ 244787 w 2366010"/>
              <a:gd name="connsiteY1" fmla="*/ 6 h 5124456"/>
              <a:gd name="connsiteX2" fmla="*/ 659130 w 2366010"/>
              <a:gd name="connsiteY2" fmla="*/ 186696 h 5124456"/>
              <a:gd name="connsiteX3" fmla="*/ 2121223 w 2366010"/>
              <a:gd name="connsiteY3" fmla="*/ 6 h 5124456"/>
              <a:gd name="connsiteX4" fmla="*/ 2366010 w 2366010"/>
              <a:gd name="connsiteY4" fmla="*/ 244793 h 5124456"/>
              <a:gd name="connsiteX5" fmla="*/ 2366010 w 2366010"/>
              <a:gd name="connsiteY5" fmla="*/ 4879669 h 5124456"/>
              <a:gd name="connsiteX6" fmla="*/ 2121223 w 2366010"/>
              <a:gd name="connsiteY6" fmla="*/ 5124456 h 5124456"/>
              <a:gd name="connsiteX7" fmla="*/ 244787 w 2366010"/>
              <a:gd name="connsiteY7" fmla="*/ 5124456 h 5124456"/>
              <a:gd name="connsiteX8" fmla="*/ 0 w 2366010"/>
              <a:gd name="connsiteY8" fmla="*/ 4879669 h 5124456"/>
              <a:gd name="connsiteX9" fmla="*/ 0 w 2366010"/>
              <a:gd name="connsiteY9" fmla="*/ 244793 h 5124456"/>
              <a:gd name="connsiteX0" fmla="*/ 0 w 2366010"/>
              <a:gd name="connsiteY0" fmla="*/ 244794 h 5124457"/>
              <a:gd name="connsiteX1" fmla="*/ 244787 w 2366010"/>
              <a:gd name="connsiteY1" fmla="*/ 7 h 5124457"/>
              <a:gd name="connsiteX2" fmla="*/ 659130 w 2366010"/>
              <a:gd name="connsiteY2" fmla="*/ 186697 h 5124457"/>
              <a:gd name="connsiteX3" fmla="*/ 2121223 w 2366010"/>
              <a:gd name="connsiteY3" fmla="*/ 7 h 5124457"/>
              <a:gd name="connsiteX4" fmla="*/ 2366010 w 2366010"/>
              <a:gd name="connsiteY4" fmla="*/ 244794 h 5124457"/>
              <a:gd name="connsiteX5" fmla="*/ 2366010 w 2366010"/>
              <a:gd name="connsiteY5" fmla="*/ 4879670 h 5124457"/>
              <a:gd name="connsiteX6" fmla="*/ 2121223 w 2366010"/>
              <a:gd name="connsiteY6" fmla="*/ 5124457 h 5124457"/>
              <a:gd name="connsiteX7" fmla="*/ 244787 w 2366010"/>
              <a:gd name="connsiteY7" fmla="*/ 5124457 h 5124457"/>
              <a:gd name="connsiteX8" fmla="*/ 0 w 2366010"/>
              <a:gd name="connsiteY8" fmla="*/ 4879670 h 5124457"/>
              <a:gd name="connsiteX9" fmla="*/ 0 w 2366010"/>
              <a:gd name="connsiteY9" fmla="*/ 244794 h 5124457"/>
              <a:gd name="connsiteX0" fmla="*/ 0 w 2366010"/>
              <a:gd name="connsiteY0" fmla="*/ 253683 h 5133346"/>
              <a:gd name="connsiteX1" fmla="*/ 244787 w 2366010"/>
              <a:gd name="connsiteY1" fmla="*/ 8896 h 5133346"/>
              <a:gd name="connsiteX2" fmla="*/ 502920 w 2366010"/>
              <a:gd name="connsiteY2" fmla="*/ 50807 h 5133346"/>
              <a:gd name="connsiteX3" fmla="*/ 659130 w 2366010"/>
              <a:gd name="connsiteY3" fmla="*/ 195586 h 5133346"/>
              <a:gd name="connsiteX4" fmla="*/ 2121223 w 2366010"/>
              <a:gd name="connsiteY4" fmla="*/ 8896 h 5133346"/>
              <a:gd name="connsiteX5" fmla="*/ 2366010 w 2366010"/>
              <a:gd name="connsiteY5" fmla="*/ 253683 h 5133346"/>
              <a:gd name="connsiteX6" fmla="*/ 2366010 w 2366010"/>
              <a:gd name="connsiteY6" fmla="*/ 4888559 h 5133346"/>
              <a:gd name="connsiteX7" fmla="*/ 2121223 w 2366010"/>
              <a:gd name="connsiteY7" fmla="*/ 5133346 h 5133346"/>
              <a:gd name="connsiteX8" fmla="*/ 244787 w 2366010"/>
              <a:gd name="connsiteY8" fmla="*/ 5133346 h 5133346"/>
              <a:gd name="connsiteX9" fmla="*/ 0 w 2366010"/>
              <a:gd name="connsiteY9" fmla="*/ 4888559 h 5133346"/>
              <a:gd name="connsiteX10" fmla="*/ 0 w 2366010"/>
              <a:gd name="connsiteY10" fmla="*/ 253683 h 5133346"/>
              <a:gd name="connsiteX0" fmla="*/ 0 w 2366010"/>
              <a:gd name="connsiteY0" fmla="*/ 253683 h 5133346"/>
              <a:gd name="connsiteX1" fmla="*/ 244787 w 2366010"/>
              <a:gd name="connsiteY1" fmla="*/ 8896 h 5133346"/>
              <a:gd name="connsiteX2" fmla="*/ 502920 w 2366010"/>
              <a:gd name="connsiteY2" fmla="*/ 50807 h 5133346"/>
              <a:gd name="connsiteX3" fmla="*/ 659130 w 2366010"/>
              <a:gd name="connsiteY3" fmla="*/ 195586 h 5133346"/>
              <a:gd name="connsiteX4" fmla="*/ 2121223 w 2366010"/>
              <a:gd name="connsiteY4" fmla="*/ 8896 h 5133346"/>
              <a:gd name="connsiteX5" fmla="*/ 2366010 w 2366010"/>
              <a:gd name="connsiteY5" fmla="*/ 253683 h 5133346"/>
              <a:gd name="connsiteX6" fmla="*/ 2366010 w 2366010"/>
              <a:gd name="connsiteY6" fmla="*/ 4888559 h 5133346"/>
              <a:gd name="connsiteX7" fmla="*/ 2121223 w 2366010"/>
              <a:gd name="connsiteY7" fmla="*/ 5133346 h 5133346"/>
              <a:gd name="connsiteX8" fmla="*/ 244787 w 2366010"/>
              <a:gd name="connsiteY8" fmla="*/ 5133346 h 5133346"/>
              <a:gd name="connsiteX9" fmla="*/ 0 w 2366010"/>
              <a:gd name="connsiteY9" fmla="*/ 4888559 h 5133346"/>
              <a:gd name="connsiteX10" fmla="*/ 0 w 2366010"/>
              <a:gd name="connsiteY10" fmla="*/ 253683 h 5133346"/>
              <a:gd name="connsiteX0" fmla="*/ 0 w 2366010"/>
              <a:gd name="connsiteY0" fmla="*/ 253683 h 5133346"/>
              <a:gd name="connsiteX1" fmla="*/ 244787 w 2366010"/>
              <a:gd name="connsiteY1" fmla="*/ 8896 h 5133346"/>
              <a:gd name="connsiteX2" fmla="*/ 502920 w 2366010"/>
              <a:gd name="connsiteY2" fmla="*/ 50807 h 5133346"/>
              <a:gd name="connsiteX3" fmla="*/ 735330 w 2366010"/>
              <a:gd name="connsiteY3" fmla="*/ 195586 h 5133346"/>
              <a:gd name="connsiteX4" fmla="*/ 2121223 w 2366010"/>
              <a:gd name="connsiteY4" fmla="*/ 8896 h 5133346"/>
              <a:gd name="connsiteX5" fmla="*/ 2366010 w 2366010"/>
              <a:gd name="connsiteY5" fmla="*/ 253683 h 5133346"/>
              <a:gd name="connsiteX6" fmla="*/ 2366010 w 2366010"/>
              <a:gd name="connsiteY6" fmla="*/ 4888559 h 5133346"/>
              <a:gd name="connsiteX7" fmla="*/ 2121223 w 2366010"/>
              <a:gd name="connsiteY7" fmla="*/ 5133346 h 5133346"/>
              <a:gd name="connsiteX8" fmla="*/ 244787 w 2366010"/>
              <a:gd name="connsiteY8" fmla="*/ 5133346 h 5133346"/>
              <a:gd name="connsiteX9" fmla="*/ 0 w 2366010"/>
              <a:gd name="connsiteY9" fmla="*/ 4888559 h 5133346"/>
              <a:gd name="connsiteX10" fmla="*/ 0 w 2366010"/>
              <a:gd name="connsiteY10" fmla="*/ 253683 h 5133346"/>
              <a:gd name="connsiteX0" fmla="*/ 0 w 2366010"/>
              <a:gd name="connsiteY0" fmla="*/ 259704 h 5139367"/>
              <a:gd name="connsiteX1" fmla="*/ 244787 w 2366010"/>
              <a:gd name="connsiteY1" fmla="*/ 14917 h 5139367"/>
              <a:gd name="connsiteX2" fmla="*/ 499110 w 2366010"/>
              <a:gd name="connsiteY2" fmla="*/ 30158 h 5139367"/>
              <a:gd name="connsiteX3" fmla="*/ 735330 w 2366010"/>
              <a:gd name="connsiteY3" fmla="*/ 201607 h 5139367"/>
              <a:gd name="connsiteX4" fmla="*/ 2121223 w 2366010"/>
              <a:gd name="connsiteY4" fmla="*/ 14917 h 5139367"/>
              <a:gd name="connsiteX5" fmla="*/ 2366010 w 2366010"/>
              <a:gd name="connsiteY5" fmla="*/ 259704 h 5139367"/>
              <a:gd name="connsiteX6" fmla="*/ 2366010 w 2366010"/>
              <a:gd name="connsiteY6" fmla="*/ 4894580 h 5139367"/>
              <a:gd name="connsiteX7" fmla="*/ 2121223 w 2366010"/>
              <a:gd name="connsiteY7" fmla="*/ 5139367 h 5139367"/>
              <a:gd name="connsiteX8" fmla="*/ 244787 w 2366010"/>
              <a:gd name="connsiteY8" fmla="*/ 5139367 h 5139367"/>
              <a:gd name="connsiteX9" fmla="*/ 0 w 2366010"/>
              <a:gd name="connsiteY9" fmla="*/ 4894580 h 5139367"/>
              <a:gd name="connsiteX10" fmla="*/ 0 w 2366010"/>
              <a:gd name="connsiteY10" fmla="*/ 259704 h 5139367"/>
              <a:gd name="connsiteX0" fmla="*/ 0 w 2366010"/>
              <a:gd name="connsiteY0" fmla="*/ 255334 h 5134997"/>
              <a:gd name="connsiteX1" fmla="*/ 244787 w 2366010"/>
              <a:gd name="connsiteY1" fmla="*/ 10547 h 5134997"/>
              <a:gd name="connsiteX2" fmla="*/ 499110 w 2366010"/>
              <a:gd name="connsiteY2" fmla="*/ 25788 h 5134997"/>
              <a:gd name="connsiteX3" fmla="*/ 735330 w 2366010"/>
              <a:gd name="connsiteY3" fmla="*/ 197237 h 5134997"/>
              <a:gd name="connsiteX4" fmla="*/ 2121223 w 2366010"/>
              <a:gd name="connsiteY4" fmla="*/ 10547 h 5134997"/>
              <a:gd name="connsiteX5" fmla="*/ 2366010 w 2366010"/>
              <a:gd name="connsiteY5" fmla="*/ 255334 h 5134997"/>
              <a:gd name="connsiteX6" fmla="*/ 2366010 w 2366010"/>
              <a:gd name="connsiteY6" fmla="*/ 4890210 h 5134997"/>
              <a:gd name="connsiteX7" fmla="*/ 2121223 w 2366010"/>
              <a:gd name="connsiteY7" fmla="*/ 5134997 h 5134997"/>
              <a:gd name="connsiteX8" fmla="*/ 244787 w 2366010"/>
              <a:gd name="connsiteY8" fmla="*/ 5134997 h 5134997"/>
              <a:gd name="connsiteX9" fmla="*/ 0 w 2366010"/>
              <a:gd name="connsiteY9" fmla="*/ 4890210 h 5134997"/>
              <a:gd name="connsiteX10" fmla="*/ 0 w 2366010"/>
              <a:gd name="connsiteY10" fmla="*/ 255334 h 5134997"/>
              <a:gd name="connsiteX0" fmla="*/ 0 w 2366010"/>
              <a:gd name="connsiteY0" fmla="*/ 255334 h 5134997"/>
              <a:gd name="connsiteX1" fmla="*/ 244787 w 2366010"/>
              <a:gd name="connsiteY1" fmla="*/ 10547 h 5134997"/>
              <a:gd name="connsiteX2" fmla="*/ 499110 w 2366010"/>
              <a:gd name="connsiteY2" fmla="*/ 25788 h 5134997"/>
              <a:gd name="connsiteX3" fmla="*/ 731520 w 2366010"/>
              <a:gd name="connsiteY3" fmla="*/ 193427 h 5134997"/>
              <a:gd name="connsiteX4" fmla="*/ 2121223 w 2366010"/>
              <a:gd name="connsiteY4" fmla="*/ 10547 h 5134997"/>
              <a:gd name="connsiteX5" fmla="*/ 2366010 w 2366010"/>
              <a:gd name="connsiteY5" fmla="*/ 255334 h 5134997"/>
              <a:gd name="connsiteX6" fmla="*/ 2366010 w 2366010"/>
              <a:gd name="connsiteY6" fmla="*/ 4890210 h 5134997"/>
              <a:gd name="connsiteX7" fmla="*/ 2121223 w 2366010"/>
              <a:gd name="connsiteY7" fmla="*/ 5134997 h 5134997"/>
              <a:gd name="connsiteX8" fmla="*/ 244787 w 2366010"/>
              <a:gd name="connsiteY8" fmla="*/ 5134997 h 5134997"/>
              <a:gd name="connsiteX9" fmla="*/ 0 w 2366010"/>
              <a:gd name="connsiteY9" fmla="*/ 4890210 h 5134997"/>
              <a:gd name="connsiteX10" fmla="*/ 0 w 2366010"/>
              <a:gd name="connsiteY10" fmla="*/ 255334 h 5134997"/>
              <a:gd name="connsiteX0" fmla="*/ 0 w 2366010"/>
              <a:gd name="connsiteY0" fmla="*/ 258273 h 5137936"/>
              <a:gd name="connsiteX1" fmla="*/ 244787 w 2366010"/>
              <a:gd name="connsiteY1" fmla="*/ 13486 h 5137936"/>
              <a:gd name="connsiteX2" fmla="*/ 510540 w 2366010"/>
              <a:gd name="connsiteY2" fmla="*/ 17297 h 5137936"/>
              <a:gd name="connsiteX3" fmla="*/ 731520 w 2366010"/>
              <a:gd name="connsiteY3" fmla="*/ 196366 h 5137936"/>
              <a:gd name="connsiteX4" fmla="*/ 2121223 w 2366010"/>
              <a:gd name="connsiteY4" fmla="*/ 13486 h 5137936"/>
              <a:gd name="connsiteX5" fmla="*/ 2366010 w 2366010"/>
              <a:gd name="connsiteY5" fmla="*/ 258273 h 5137936"/>
              <a:gd name="connsiteX6" fmla="*/ 2366010 w 2366010"/>
              <a:gd name="connsiteY6" fmla="*/ 4893149 h 5137936"/>
              <a:gd name="connsiteX7" fmla="*/ 2121223 w 2366010"/>
              <a:gd name="connsiteY7" fmla="*/ 5137936 h 5137936"/>
              <a:gd name="connsiteX8" fmla="*/ 244787 w 2366010"/>
              <a:gd name="connsiteY8" fmla="*/ 5137936 h 5137936"/>
              <a:gd name="connsiteX9" fmla="*/ 0 w 2366010"/>
              <a:gd name="connsiteY9" fmla="*/ 4893149 h 5137936"/>
              <a:gd name="connsiteX10" fmla="*/ 0 w 2366010"/>
              <a:gd name="connsiteY10" fmla="*/ 258273 h 5137936"/>
              <a:gd name="connsiteX0" fmla="*/ 0 w 2366010"/>
              <a:gd name="connsiteY0" fmla="*/ 258273 h 5137936"/>
              <a:gd name="connsiteX1" fmla="*/ 244787 w 2366010"/>
              <a:gd name="connsiteY1" fmla="*/ 13486 h 5137936"/>
              <a:gd name="connsiteX2" fmla="*/ 510540 w 2366010"/>
              <a:gd name="connsiteY2" fmla="*/ 17297 h 5137936"/>
              <a:gd name="connsiteX3" fmla="*/ 731520 w 2366010"/>
              <a:gd name="connsiteY3" fmla="*/ 196366 h 5137936"/>
              <a:gd name="connsiteX4" fmla="*/ 2121223 w 2366010"/>
              <a:gd name="connsiteY4" fmla="*/ 13486 h 5137936"/>
              <a:gd name="connsiteX5" fmla="*/ 2366010 w 2366010"/>
              <a:gd name="connsiteY5" fmla="*/ 258273 h 5137936"/>
              <a:gd name="connsiteX6" fmla="*/ 2366010 w 2366010"/>
              <a:gd name="connsiteY6" fmla="*/ 4893149 h 5137936"/>
              <a:gd name="connsiteX7" fmla="*/ 2121223 w 2366010"/>
              <a:gd name="connsiteY7" fmla="*/ 5137936 h 5137936"/>
              <a:gd name="connsiteX8" fmla="*/ 244787 w 2366010"/>
              <a:gd name="connsiteY8" fmla="*/ 5137936 h 5137936"/>
              <a:gd name="connsiteX9" fmla="*/ 0 w 2366010"/>
              <a:gd name="connsiteY9" fmla="*/ 4893149 h 5137936"/>
              <a:gd name="connsiteX10" fmla="*/ 0 w 2366010"/>
              <a:gd name="connsiteY10" fmla="*/ 258273 h 5137936"/>
              <a:gd name="connsiteX0" fmla="*/ 0 w 2366010"/>
              <a:gd name="connsiteY0" fmla="*/ 258273 h 5137936"/>
              <a:gd name="connsiteX1" fmla="*/ 244787 w 2366010"/>
              <a:gd name="connsiteY1" fmla="*/ 13486 h 5137936"/>
              <a:gd name="connsiteX2" fmla="*/ 510540 w 2366010"/>
              <a:gd name="connsiteY2" fmla="*/ 17297 h 5137936"/>
              <a:gd name="connsiteX3" fmla="*/ 739140 w 2366010"/>
              <a:gd name="connsiteY3" fmla="*/ 196366 h 5137936"/>
              <a:gd name="connsiteX4" fmla="*/ 2121223 w 2366010"/>
              <a:gd name="connsiteY4" fmla="*/ 13486 h 5137936"/>
              <a:gd name="connsiteX5" fmla="*/ 2366010 w 2366010"/>
              <a:gd name="connsiteY5" fmla="*/ 258273 h 5137936"/>
              <a:gd name="connsiteX6" fmla="*/ 2366010 w 2366010"/>
              <a:gd name="connsiteY6" fmla="*/ 4893149 h 5137936"/>
              <a:gd name="connsiteX7" fmla="*/ 2121223 w 2366010"/>
              <a:gd name="connsiteY7" fmla="*/ 5137936 h 5137936"/>
              <a:gd name="connsiteX8" fmla="*/ 244787 w 2366010"/>
              <a:gd name="connsiteY8" fmla="*/ 5137936 h 5137936"/>
              <a:gd name="connsiteX9" fmla="*/ 0 w 2366010"/>
              <a:gd name="connsiteY9" fmla="*/ 4893149 h 5137936"/>
              <a:gd name="connsiteX10" fmla="*/ 0 w 2366010"/>
              <a:gd name="connsiteY10" fmla="*/ 258273 h 5137936"/>
              <a:gd name="connsiteX0" fmla="*/ 0 w 2366010"/>
              <a:gd name="connsiteY0" fmla="*/ 258273 h 5137936"/>
              <a:gd name="connsiteX1" fmla="*/ 244787 w 2366010"/>
              <a:gd name="connsiteY1" fmla="*/ 13486 h 5137936"/>
              <a:gd name="connsiteX2" fmla="*/ 510540 w 2366010"/>
              <a:gd name="connsiteY2" fmla="*/ 17297 h 5137936"/>
              <a:gd name="connsiteX3" fmla="*/ 739140 w 2366010"/>
              <a:gd name="connsiteY3" fmla="*/ 196366 h 5137936"/>
              <a:gd name="connsiteX4" fmla="*/ 2121223 w 2366010"/>
              <a:gd name="connsiteY4" fmla="*/ 13486 h 5137936"/>
              <a:gd name="connsiteX5" fmla="*/ 2366010 w 2366010"/>
              <a:gd name="connsiteY5" fmla="*/ 258273 h 5137936"/>
              <a:gd name="connsiteX6" fmla="*/ 2366010 w 2366010"/>
              <a:gd name="connsiteY6" fmla="*/ 4893149 h 5137936"/>
              <a:gd name="connsiteX7" fmla="*/ 2121223 w 2366010"/>
              <a:gd name="connsiteY7" fmla="*/ 5137936 h 5137936"/>
              <a:gd name="connsiteX8" fmla="*/ 244787 w 2366010"/>
              <a:gd name="connsiteY8" fmla="*/ 5137936 h 5137936"/>
              <a:gd name="connsiteX9" fmla="*/ 0 w 2366010"/>
              <a:gd name="connsiteY9" fmla="*/ 4893149 h 5137936"/>
              <a:gd name="connsiteX10" fmla="*/ 0 w 2366010"/>
              <a:gd name="connsiteY10" fmla="*/ 258273 h 5137936"/>
              <a:gd name="connsiteX0" fmla="*/ 0 w 2366010"/>
              <a:gd name="connsiteY0" fmla="*/ 251685 h 5131348"/>
              <a:gd name="connsiteX1" fmla="*/ 244787 w 2366010"/>
              <a:gd name="connsiteY1" fmla="*/ 6898 h 5131348"/>
              <a:gd name="connsiteX2" fmla="*/ 510540 w 2366010"/>
              <a:gd name="connsiteY2" fmla="*/ 10709 h 5131348"/>
              <a:gd name="connsiteX3" fmla="*/ 739140 w 2366010"/>
              <a:gd name="connsiteY3" fmla="*/ 189778 h 5131348"/>
              <a:gd name="connsiteX4" fmla="*/ 2121223 w 2366010"/>
              <a:gd name="connsiteY4" fmla="*/ 6898 h 5131348"/>
              <a:gd name="connsiteX5" fmla="*/ 2366010 w 2366010"/>
              <a:gd name="connsiteY5" fmla="*/ 251685 h 5131348"/>
              <a:gd name="connsiteX6" fmla="*/ 2366010 w 2366010"/>
              <a:gd name="connsiteY6" fmla="*/ 4886561 h 5131348"/>
              <a:gd name="connsiteX7" fmla="*/ 2121223 w 2366010"/>
              <a:gd name="connsiteY7" fmla="*/ 5131348 h 5131348"/>
              <a:gd name="connsiteX8" fmla="*/ 244787 w 2366010"/>
              <a:gd name="connsiteY8" fmla="*/ 5131348 h 5131348"/>
              <a:gd name="connsiteX9" fmla="*/ 0 w 2366010"/>
              <a:gd name="connsiteY9" fmla="*/ 4886561 h 5131348"/>
              <a:gd name="connsiteX10" fmla="*/ 0 w 2366010"/>
              <a:gd name="connsiteY10" fmla="*/ 251685 h 5131348"/>
              <a:gd name="connsiteX0" fmla="*/ 0 w 2366010"/>
              <a:gd name="connsiteY0" fmla="*/ 251685 h 5131348"/>
              <a:gd name="connsiteX1" fmla="*/ 244787 w 2366010"/>
              <a:gd name="connsiteY1" fmla="*/ 6898 h 5131348"/>
              <a:gd name="connsiteX2" fmla="*/ 510540 w 2366010"/>
              <a:gd name="connsiteY2" fmla="*/ 10709 h 5131348"/>
              <a:gd name="connsiteX3" fmla="*/ 727710 w 2366010"/>
              <a:gd name="connsiteY3" fmla="*/ 189778 h 5131348"/>
              <a:gd name="connsiteX4" fmla="*/ 2121223 w 2366010"/>
              <a:gd name="connsiteY4" fmla="*/ 6898 h 5131348"/>
              <a:gd name="connsiteX5" fmla="*/ 2366010 w 2366010"/>
              <a:gd name="connsiteY5" fmla="*/ 251685 h 5131348"/>
              <a:gd name="connsiteX6" fmla="*/ 2366010 w 2366010"/>
              <a:gd name="connsiteY6" fmla="*/ 4886561 h 5131348"/>
              <a:gd name="connsiteX7" fmla="*/ 2121223 w 2366010"/>
              <a:gd name="connsiteY7" fmla="*/ 5131348 h 5131348"/>
              <a:gd name="connsiteX8" fmla="*/ 244787 w 2366010"/>
              <a:gd name="connsiteY8" fmla="*/ 5131348 h 5131348"/>
              <a:gd name="connsiteX9" fmla="*/ 0 w 2366010"/>
              <a:gd name="connsiteY9" fmla="*/ 4886561 h 5131348"/>
              <a:gd name="connsiteX10" fmla="*/ 0 w 2366010"/>
              <a:gd name="connsiteY10" fmla="*/ 251685 h 5131348"/>
              <a:gd name="connsiteX0" fmla="*/ 0 w 2366010"/>
              <a:gd name="connsiteY0" fmla="*/ 255624 h 5135287"/>
              <a:gd name="connsiteX1" fmla="*/ 244787 w 2366010"/>
              <a:gd name="connsiteY1" fmla="*/ 10837 h 5135287"/>
              <a:gd name="connsiteX2" fmla="*/ 520700 w 2366010"/>
              <a:gd name="connsiteY2" fmla="*/ 7028 h 5135287"/>
              <a:gd name="connsiteX3" fmla="*/ 727710 w 2366010"/>
              <a:gd name="connsiteY3" fmla="*/ 193717 h 5135287"/>
              <a:gd name="connsiteX4" fmla="*/ 2121223 w 2366010"/>
              <a:gd name="connsiteY4" fmla="*/ 10837 h 5135287"/>
              <a:gd name="connsiteX5" fmla="*/ 2366010 w 2366010"/>
              <a:gd name="connsiteY5" fmla="*/ 255624 h 5135287"/>
              <a:gd name="connsiteX6" fmla="*/ 2366010 w 2366010"/>
              <a:gd name="connsiteY6" fmla="*/ 4890500 h 5135287"/>
              <a:gd name="connsiteX7" fmla="*/ 2121223 w 2366010"/>
              <a:gd name="connsiteY7" fmla="*/ 5135287 h 5135287"/>
              <a:gd name="connsiteX8" fmla="*/ 244787 w 2366010"/>
              <a:gd name="connsiteY8" fmla="*/ 5135287 h 5135287"/>
              <a:gd name="connsiteX9" fmla="*/ 0 w 2366010"/>
              <a:gd name="connsiteY9" fmla="*/ 4890500 h 5135287"/>
              <a:gd name="connsiteX10" fmla="*/ 0 w 2366010"/>
              <a:gd name="connsiteY10" fmla="*/ 255624 h 5135287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2121223 w 2366010"/>
              <a:gd name="connsiteY4" fmla="*/ 11860 h 5136310"/>
              <a:gd name="connsiteX5" fmla="*/ 2366010 w 2366010"/>
              <a:gd name="connsiteY5" fmla="*/ 256647 h 5136310"/>
              <a:gd name="connsiteX6" fmla="*/ 2366010 w 2366010"/>
              <a:gd name="connsiteY6" fmla="*/ 4891523 h 5136310"/>
              <a:gd name="connsiteX7" fmla="*/ 2121223 w 2366010"/>
              <a:gd name="connsiteY7" fmla="*/ 5136310 h 5136310"/>
              <a:gd name="connsiteX8" fmla="*/ 244787 w 2366010"/>
              <a:gd name="connsiteY8" fmla="*/ 5136310 h 5136310"/>
              <a:gd name="connsiteX9" fmla="*/ 0 w 2366010"/>
              <a:gd name="connsiteY9" fmla="*/ 4891523 h 5136310"/>
              <a:gd name="connsiteX10" fmla="*/ 0 w 2366010"/>
              <a:gd name="connsiteY10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2121223 w 2366010"/>
              <a:gd name="connsiteY4" fmla="*/ 11860 h 5136310"/>
              <a:gd name="connsiteX5" fmla="*/ 2366010 w 2366010"/>
              <a:gd name="connsiteY5" fmla="*/ 256647 h 5136310"/>
              <a:gd name="connsiteX6" fmla="*/ 2366010 w 2366010"/>
              <a:gd name="connsiteY6" fmla="*/ 4891523 h 5136310"/>
              <a:gd name="connsiteX7" fmla="*/ 2121223 w 2366010"/>
              <a:gd name="connsiteY7" fmla="*/ 5136310 h 5136310"/>
              <a:gd name="connsiteX8" fmla="*/ 244787 w 2366010"/>
              <a:gd name="connsiteY8" fmla="*/ 5136310 h 5136310"/>
              <a:gd name="connsiteX9" fmla="*/ 0 w 2366010"/>
              <a:gd name="connsiteY9" fmla="*/ 4891523 h 5136310"/>
              <a:gd name="connsiteX10" fmla="*/ 0 w 2366010"/>
              <a:gd name="connsiteY10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23813 w 2366010"/>
              <a:gd name="connsiteY4" fmla="*/ 196013 h 5136310"/>
              <a:gd name="connsiteX5" fmla="*/ 2121223 w 2366010"/>
              <a:gd name="connsiteY5" fmla="*/ 11860 h 5136310"/>
              <a:gd name="connsiteX6" fmla="*/ 2366010 w 2366010"/>
              <a:gd name="connsiteY6" fmla="*/ 256647 h 5136310"/>
              <a:gd name="connsiteX7" fmla="*/ 2366010 w 2366010"/>
              <a:gd name="connsiteY7" fmla="*/ 4891523 h 5136310"/>
              <a:gd name="connsiteX8" fmla="*/ 2121223 w 2366010"/>
              <a:gd name="connsiteY8" fmla="*/ 5136310 h 5136310"/>
              <a:gd name="connsiteX9" fmla="*/ 244787 w 2366010"/>
              <a:gd name="connsiteY9" fmla="*/ 5136310 h 5136310"/>
              <a:gd name="connsiteX10" fmla="*/ 0 w 2366010"/>
              <a:gd name="connsiteY10" fmla="*/ 4891523 h 5136310"/>
              <a:gd name="connsiteX11" fmla="*/ 0 w 2366010"/>
              <a:gd name="connsiteY11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2121223 w 2366010"/>
              <a:gd name="connsiteY5" fmla="*/ 11860 h 5136310"/>
              <a:gd name="connsiteX6" fmla="*/ 2366010 w 2366010"/>
              <a:gd name="connsiteY6" fmla="*/ 256647 h 5136310"/>
              <a:gd name="connsiteX7" fmla="*/ 2366010 w 2366010"/>
              <a:gd name="connsiteY7" fmla="*/ 4891523 h 5136310"/>
              <a:gd name="connsiteX8" fmla="*/ 2121223 w 2366010"/>
              <a:gd name="connsiteY8" fmla="*/ 5136310 h 5136310"/>
              <a:gd name="connsiteX9" fmla="*/ 244787 w 2366010"/>
              <a:gd name="connsiteY9" fmla="*/ 5136310 h 5136310"/>
              <a:gd name="connsiteX10" fmla="*/ 0 w 2366010"/>
              <a:gd name="connsiteY10" fmla="*/ 4891523 h 5136310"/>
              <a:gd name="connsiteX11" fmla="*/ 0 w 2366010"/>
              <a:gd name="connsiteY11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2121223 w 2366010"/>
              <a:gd name="connsiteY5" fmla="*/ 11860 h 5136310"/>
              <a:gd name="connsiteX6" fmla="*/ 2366010 w 2366010"/>
              <a:gd name="connsiteY6" fmla="*/ 256647 h 5136310"/>
              <a:gd name="connsiteX7" fmla="*/ 2366010 w 2366010"/>
              <a:gd name="connsiteY7" fmla="*/ 4891523 h 5136310"/>
              <a:gd name="connsiteX8" fmla="*/ 2121223 w 2366010"/>
              <a:gd name="connsiteY8" fmla="*/ 5136310 h 5136310"/>
              <a:gd name="connsiteX9" fmla="*/ 244787 w 2366010"/>
              <a:gd name="connsiteY9" fmla="*/ 5136310 h 5136310"/>
              <a:gd name="connsiteX10" fmla="*/ 0 w 2366010"/>
              <a:gd name="connsiteY10" fmla="*/ 4891523 h 5136310"/>
              <a:gd name="connsiteX11" fmla="*/ 0 w 2366010"/>
              <a:gd name="connsiteY11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2121223 w 2366010"/>
              <a:gd name="connsiteY5" fmla="*/ 11860 h 5136310"/>
              <a:gd name="connsiteX6" fmla="*/ 2366010 w 2366010"/>
              <a:gd name="connsiteY6" fmla="*/ 256647 h 5136310"/>
              <a:gd name="connsiteX7" fmla="*/ 2366010 w 2366010"/>
              <a:gd name="connsiteY7" fmla="*/ 4891523 h 5136310"/>
              <a:gd name="connsiteX8" fmla="*/ 2121223 w 2366010"/>
              <a:gd name="connsiteY8" fmla="*/ 5136310 h 5136310"/>
              <a:gd name="connsiteX9" fmla="*/ 244787 w 2366010"/>
              <a:gd name="connsiteY9" fmla="*/ 5136310 h 5136310"/>
              <a:gd name="connsiteX10" fmla="*/ 0 w 2366010"/>
              <a:gd name="connsiteY10" fmla="*/ 4891523 h 5136310"/>
              <a:gd name="connsiteX11" fmla="*/ 0 w 2366010"/>
              <a:gd name="connsiteY11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2121223 w 2366010"/>
              <a:gd name="connsiteY5" fmla="*/ 11860 h 5136310"/>
              <a:gd name="connsiteX6" fmla="*/ 2366010 w 2366010"/>
              <a:gd name="connsiteY6" fmla="*/ 256647 h 5136310"/>
              <a:gd name="connsiteX7" fmla="*/ 2366010 w 2366010"/>
              <a:gd name="connsiteY7" fmla="*/ 4891523 h 5136310"/>
              <a:gd name="connsiteX8" fmla="*/ 2121223 w 2366010"/>
              <a:gd name="connsiteY8" fmla="*/ 5136310 h 5136310"/>
              <a:gd name="connsiteX9" fmla="*/ 244787 w 2366010"/>
              <a:gd name="connsiteY9" fmla="*/ 5136310 h 5136310"/>
              <a:gd name="connsiteX10" fmla="*/ 0 w 2366010"/>
              <a:gd name="connsiteY10" fmla="*/ 4891523 h 5136310"/>
              <a:gd name="connsiteX11" fmla="*/ 0 w 2366010"/>
              <a:gd name="connsiteY11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2121223 w 2366010"/>
              <a:gd name="connsiteY5" fmla="*/ 11860 h 5136310"/>
              <a:gd name="connsiteX6" fmla="*/ 2366010 w 2366010"/>
              <a:gd name="connsiteY6" fmla="*/ 256647 h 5136310"/>
              <a:gd name="connsiteX7" fmla="*/ 2366010 w 2366010"/>
              <a:gd name="connsiteY7" fmla="*/ 4891523 h 5136310"/>
              <a:gd name="connsiteX8" fmla="*/ 2121223 w 2366010"/>
              <a:gd name="connsiteY8" fmla="*/ 5136310 h 5136310"/>
              <a:gd name="connsiteX9" fmla="*/ 244787 w 2366010"/>
              <a:gd name="connsiteY9" fmla="*/ 5136310 h 5136310"/>
              <a:gd name="connsiteX10" fmla="*/ 0 w 2366010"/>
              <a:gd name="connsiteY10" fmla="*/ 4891523 h 5136310"/>
              <a:gd name="connsiteX11" fmla="*/ 0 w 2366010"/>
              <a:gd name="connsiteY11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2121223 w 2366010"/>
              <a:gd name="connsiteY5" fmla="*/ 11860 h 5136310"/>
              <a:gd name="connsiteX6" fmla="*/ 2366010 w 2366010"/>
              <a:gd name="connsiteY6" fmla="*/ 256647 h 5136310"/>
              <a:gd name="connsiteX7" fmla="*/ 2366010 w 2366010"/>
              <a:gd name="connsiteY7" fmla="*/ 4891523 h 5136310"/>
              <a:gd name="connsiteX8" fmla="*/ 2121223 w 2366010"/>
              <a:gd name="connsiteY8" fmla="*/ 5136310 h 5136310"/>
              <a:gd name="connsiteX9" fmla="*/ 244787 w 2366010"/>
              <a:gd name="connsiteY9" fmla="*/ 5136310 h 5136310"/>
              <a:gd name="connsiteX10" fmla="*/ 0 w 2366010"/>
              <a:gd name="connsiteY10" fmla="*/ 4891523 h 5136310"/>
              <a:gd name="connsiteX11" fmla="*/ 0 w 2366010"/>
              <a:gd name="connsiteY11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1758153 w 2366010"/>
              <a:gd name="connsiteY5" fmla="*/ 137593 h 5136310"/>
              <a:gd name="connsiteX6" fmla="*/ 2121223 w 2366010"/>
              <a:gd name="connsiteY6" fmla="*/ 11860 h 5136310"/>
              <a:gd name="connsiteX7" fmla="*/ 2366010 w 2366010"/>
              <a:gd name="connsiteY7" fmla="*/ 256647 h 5136310"/>
              <a:gd name="connsiteX8" fmla="*/ 2366010 w 2366010"/>
              <a:gd name="connsiteY8" fmla="*/ 4891523 h 5136310"/>
              <a:gd name="connsiteX9" fmla="*/ 2121223 w 2366010"/>
              <a:gd name="connsiteY9" fmla="*/ 5136310 h 5136310"/>
              <a:gd name="connsiteX10" fmla="*/ 244787 w 2366010"/>
              <a:gd name="connsiteY10" fmla="*/ 5136310 h 5136310"/>
              <a:gd name="connsiteX11" fmla="*/ 0 w 2366010"/>
              <a:gd name="connsiteY11" fmla="*/ 4891523 h 5136310"/>
              <a:gd name="connsiteX12" fmla="*/ 0 w 2366010"/>
              <a:gd name="connsiteY12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1765773 w 2366010"/>
              <a:gd name="connsiteY5" fmla="*/ 178233 h 5136310"/>
              <a:gd name="connsiteX6" fmla="*/ 2121223 w 2366010"/>
              <a:gd name="connsiteY6" fmla="*/ 11860 h 5136310"/>
              <a:gd name="connsiteX7" fmla="*/ 2366010 w 2366010"/>
              <a:gd name="connsiteY7" fmla="*/ 256647 h 5136310"/>
              <a:gd name="connsiteX8" fmla="*/ 2366010 w 2366010"/>
              <a:gd name="connsiteY8" fmla="*/ 4891523 h 5136310"/>
              <a:gd name="connsiteX9" fmla="*/ 2121223 w 2366010"/>
              <a:gd name="connsiteY9" fmla="*/ 5136310 h 5136310"/>
              <a:gd name="connsiteX10" fmla="*/ 244787 w 2366010"/>
              <a:gd name="connsiteY10" fmla="*/ 5136310 h 5136310"/>
              <a:gd name="connsiteX11" fmla="*/ 0 w 2366010"/>
              <a:gd name="connsiteY11" fmla="*/ 4891523 h 5136310"/>
              <a:gd name="connsiteX12" fmla="*/ 0 w 2366010"/>
              <a:gd name="connsiteY12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1773393 w 2366010"/>
              <a:gd name="connsiteY5" fmla="*/ 211253 h 5136310"/>
              <a:gd name="connsiteX6" fmla="*/ 2121223 w 2366010"/>
              <a:gd name="connsiteY6" fmla="*/ 11860 h 5136310"/>
              <a:gd name="connsiteX7" fmla="*/ 2366010 w 2366010"/>
              <a:gd name="connsiteY7" fmla="*/ 256647 h 5136310"/>
              <a:gd name="connsiteX8" fmla="*/ 2366010 w 2366010"/>
              <a:gd name="connsiteY8" fmla="*/ 4891523 h 5136310"/>
              <a:gd name="connsiteX9" fmla="*/ 2121223 w 2366010"/>
              <a:gd name="connsiteY9" fmla="*/ 5136310 h 5136310"/>
              <a:gd name="connsiteX10" fmla="*/ 244787 w 2366010"/>
              <a:gd name="connsiteY10" fmla="*/ 5136310 h 5136310"/>
              <a:gd name="connsiteX11" fmla="*/ 0 w 2366010"/>
              <a:gd name="connsiteY11" fmla="*/ 4891523 h 5136310"/>
              <a:gd name="connsiteX12" fmla="*/ 0 w 2366010"/>
              <a:gd name="connsiteY12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1760693 w 2366010"/>
              <a:gd name="connsiteY5" fmla="*/ 188393 h 5136310"/>
              <a:gd name="connsiteX6" fmla="*/ 2121223 w 2366010"/>
              <a:gd name="connsiteY6" fmla="*/ 11860 h 5136310"/>
              <a:gd name="connsiteX7" fmla="*/ 2366010 w 2366010"/>
              <a:gd name="connsiteY7" fmla="*/ 256647 h 5136310"/>
              <a:gd name="connsiteX8" fmla="*/ 2366010 w 2366010"/>
              <a:gd name="connsiteY8" fmla="*/ 4891523 h 5136310"/>
              <a:gd name="connsiteX9" fmla="*/ 2121223 w 2366010"/>
              <a:gd name="connsiteY9" fmla="*/ 5136310 h 5136310"/>
              <a:gd name="connsiteX10" fmla="*/ 244787 w 2366010"/>
              <a:gd name="connsiteY10" fmla="*/ 5136310 h 5136310"/>
              <a:gd name="connsiteX11" fmla="*/ 0 w 2366010"/>
              <a:gd name="connsiteY11" fmla="*/ 4891523 h 5136310"/>
              <a:gd name="connsiteX12" fmla="*/ 0 w 2366010"/>
              <a:gd name="connsiteY12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1760693 w 2366010"/>
              <a:gd name="connsiteY5" fmla="*/ 188393 h 5136310"/>
              <a:gd name="connsiteX6" fmla="*/ 2121223 w 2366010"/>
              <a:gd name="connsiteY6" fmla="*/ 11860 h 5136310"/>
              <a:gd name="connsiteX7" fmla="*/ 2366010 w 2366010"/>
              <a:gd name="connsiteY7" fmla="*/ 256647 h 5136310"/>
              <a:gd name="connsiteX8" fmla="*/ 2366010 w 2366010"/>
              <a:gd name="connsiteY8" fmla="*/ 4891523 h 5136310"/>
              <a:gd name="connsiteX9" fmla="*/ 2121223 w 2366010"/>
              <a:gd name="connsiteY9" fmla="*/ 5136310 h 5136310"/>
              <a:gd name="connsiteX10" fmla="*/ 244787 w 2366010"/>
              <a:gd name="connsiteY10" fmla="*/ 5136310 h 5136310"/>
              <a:gd name="connsiteX11" fmla="*/ 0 w 2366010"/>
              <a:gd name="connsiteY11" fmla="*/ 4891523 h 5136310"/>
              <a:gd name="connsiteX12" fmla="*/ 0 w 2366010"/>
              <a:gd name="connsiteY12" fmla="*/ 256647 h 5136310"/>
              <a:gd name="connsiteX0" fmla="*/ 0 w 2366010"/>
              <a:gd name="connsiteY0" fmla="*/ 258231 h 5137894"/>
              <a:gd name="connsiteX1" fmla="*/ 237167 w 2366010"/>
              <a:gd name="connsiteY1" fmla="*/ 10904 h 5137894"/>
              <a:gd name="connsiteX2" fmla="*/ 520700 w 2366010"/>
              <a:gd name="connsiteY2" fmla="*/ 9635 h 5137894"/>
              <a:gd name="connsiteX3" fmla="*/ 727710 w 2366010"/>
              <a:gd name="connsiteY3" fmla="*/ 196324 h 5137894"/>
              <a:gd name="connsiteX4" fmla="*/ 1364453 w 2366010"/>
              <a:gd name="connsiteY4" fmla="*/ 197597 h 5137894"/>
              <a:gd name="connsiteX5" fmla="*/ 1760693 w 2366010"/>
              <a:gd name="connsiteY5" fmla="*/ 189977 h 5137894"/>
              <a:gd name="connsiteX6" fmla="*/ 1877533 w 2366010"/>
              <a:gd name="connsiteY6" fmla="*/ 37577 h 5137894"/>
              <a:gd name="connsiteX7" fmla="*/ 2121223 w 2366010"/>
              <a:gd name="connsiteY7" fmla="*/ 13444 h 5137894"/>
              <a:gd name="connsiteX8" fmla="*/ 2366010 w 2366010"/>
              <a:gd name="connsiteY8" fmla="*/ 258231 h 5137894"/>
              <a:gd name="connsiteX9" fmla="*/ 2366010 w 2366010"/>
              <a:gd name="connsiteY9" fmla="*/ 4893107 h 5137894"/>
              <a:gd name="connsiteX10" fmla="*/ 2121223 w 2366010"/>
              <a:gd name="connsiteY10" fmla="*/ 5137894 h 5137894"/>
              <a:gd name="connsiteX11" fmla="*/ 244787 w 2366010"/>
              <a:gd name="connsiteY11" fmla="*/ 5137894 h 5137894"/>
              <a:gd name="connsiteX12" fmla="*/ 0 w 2366010"/>
              <a:gd name="connsiteY12" fmla="*/ 4893107 h 5137894"/>
              <a:gd name="connsiteX13" fmla="*/ 0 w 2366010"/>
              <a:gd name="connsiteY13" fmla="*/ 258231 h 5137894"/>
              <a:gd name="connsiteX0" fmla="*/ 0 w 2366010"/>
              <a:gd name="connsiteY0" fmla="*/ 258231 h 5137894"/>
              <a:gd name="connsiteX1" fmla="*/ 237167 w 2366010"/>
              <a:gd name="connsiteY1" fmla="*/ 10904 h 5137894"/>
              <a:gd name="connsiteX2" fmla="*/ 520700 w 2366010"/>
              <a:gd name="connsiteY2" fmla="*/ 9635 h 5137894"/>
              <a:gd name="connsiteX3" fmla="*/ 727710 w 2366010"/>
              <a:gd name="connsiteY3" fmla="*/ 196324 h 5137894"/>
              <a:gd name="connsiteX4" fmla="*/ 1364453 w 2366010"/>
              <a:gd name="connsiteY4" fmla="*/ 197597 h 5137894"/>
              <a:gd name="connsiteX5" fmla="*/ 1760693 w 2366010"/>
              <a:gd name="connsiteY5" fmla="*/ 189977 h 5137894"/>
              <a:gd name="connsiteX6" fmla="*/ 1877533 w 2366010"/>
              <a:gd name="connsiteY6" fmla="*/ 37577 h 5137894"/>
              <a:gd name="connsiteX7" fmla="*/ 2121223 w 2366010"/>
              <a:gd name="connsiteY7" fmla="*/ 13444 h 5137894"/>
              <a:gd name="connsiteX8" fmla="*/ 2366010 w 2366010"/>
              <a:gd name="connsiteY8" fmla="*/ 258231 h 5137894"/>
              <a:gd name="connsiteX9" fmla="*/ 2366010 w 2366010"/>
              <a:gd name="connsiteY9" fmla="*/ 4893107 h 5137894"/>
              <a:gd name="connsiteX10" fmla="*/ 2121223 w 2366010"/>
              <a:gd name="connsiteY10" fmla="*/ 5137894 h 5137894"/>
              <a:gd name="connsiteX11" fmla="*/ 244787 w 2366010"/>
              <a:gd name="connsiteY11" fmla="*/ 5137894 h 5137894"/>
              <a:gd name="connsiteX12" fmla="*/ 0 w 2366010"/>
              <a:gd name="connsiteY12" fmla="*/ 4893107 h 5137894"/>
              <a:gd name="connsiteX13" fmla="*/ 0 w 2366010"/>
              <a:gd name="connsiteY13" fmla="*/ 258231 h 5137894"/>
              <a:gd name="connsiteX0" fmla="*/ 0 w 2366010"/>
              <a:gd name="connsiteY0" fmla="*/ 263996 h 5143659"/>
              <a:gd name="connsiteX1" fmla="*/ 237167 w 2366010"/>
              <a:gd name="connsiteY1" fmla="*/ 16669 h 5143659"/>
              <a:gd name="connsiteX2" fmla="*/ 520700 w 2366010"/>
              <a:gd name="connsiteY2" fmla="*/ 15400 h 5143659"/>
              <a:gd name="connsiteX3" fmla="*/ 727710 w 2366010"/>
              <a:gd name="connsiteY3" fmla="*/ 202089 h 5143659"/>
              <a:gd name="connsiteX4" fmla="*/ 1364453 w 2366010"/>
              <a:gd name="connsiteY4" fmla="*/ 203362 h 5143659"/>
              <a:gd name="connsiteX5" fmla="*/ 1760693 w 2366010"/>
              <a:gd name="connsiteY5" fmla="*/ 195742 h 5143659"/>
              <a:gd name="connsiteX6" fmla="*/ 1864833 w 2366010"/>
              <a:gd name="connsiteY6" fmla="*/ 25562 h 5143659"/>
              <a:gd name="connsiteX7" fmla="*/ 2121223 w 2366010"/>
              <a:gd name="connsiteY7" fmla="*/ 19209 h 5143659"/>
              <a:gd name="connsiteX8" fmla="*/ 2366010 w 2366010"/>
              <a:gd name="connsiteY8" fmla="*/ 263996 h 5143659"/>
              <a:gd name="connsiteX9" fmla="*/ 2366010 w 2366010"/>
              <a:gd name="connsiteY9" fmla="*/ 4898872 h 5143659"/>
              <a:gd name="connsiteX10" fmla="*/ 2121223 w 2366010"/>
              <a:gd name="connsiteY10" fmla="*/ 5143659 h 5143659"/>
              <a:gd name="connsiteX11" fmla="*/ 244787 w 2366010"/>
              <a:gd name="connsiteY11" fmla="*/ 5143659 h 5143659"/>
              <a:gd name="connsiteX12" fmla="*/ 0 w 2366010"/>
              <a:gd name="connsiteY12" fmla="*/ 4898872 h 5143659"/>
              <a:gd name="connsiteX13" fmla="*/ 0 w 2366010"/>
              <a:gd name="connsiteY13" fmla="*/ 263996 h 5143659"/>
              <a:gd name="connsiteX0" fmla="*/ 0 w 2366010"/>
              <a:gd name="connsiteY0" fmla="*/ 256648 h 5136311"/>
              <a:gd name="connsiteX1" fmla="*/ 237167 w 2366010"/>
              <a:gd name="connsiteY1" fmla="*/ 9321 h 5136311"/>
              <a:gd name="connsiteX2" fmla="*/ 520700 w 2366010"/>
              <a:gd name="connsiteY2" fmla="*/ 8052 h 5136311"/>
              <a:gd name="connsiteX3" fmla="*/ 727710 w 2366010"/>
              <a:gd name="connsiteY3" fmla="*/ 194741 h 5136311"/>
              <a:gd name="connsiteX4" fmla="*/ 1364453 w 2366010"/>
              <a:gd name="connsiteY4" fmla="*/ 196014 h 5136311"/>
              <a:gd name="connsiteX5" fmla="*/ 1760693 w 2366010"/>
              <a:gd name="connsiteY5" fmla="*/ 188394 h 5136311"/>
              <a:gd name="connsiteX6" fmla="*/ 1864833 w 2366010"/>
              <a:gd name="connsiteY6" fmla="*/ 18214 h 5136311"/>
              <a:gd name="connsiteX7" fmla="*/ 2121223 w 2366010"/>
              <a:gd name="connsiteY7" fmla="*/ 11861 h 5136311"/>
              <a:gd name="connsiteX8" fmla="*/ 2366010 w 2366010"/>
              <a:gd name="connsiteY8" fmla="*/ 256648 h 5136311"/>
              <a:gd name="connsiteX9" fmla="*/ 2366010 w 2366010"/>
              <a:gd name="connsiteY9" fmla="*/ 4891524 h 5136311"/>
              <a:gd name="connsiteX10" fmla="*/ 2121223 w 2366010"/>
              <a:gd name="connsiteY10" fmla="*/ 5136311 h 5136311"/>
              <a:gd name="connsiteX11" fmla="*/ 244787 w 2366010"/>
              <a:gd name="connsiteY11" fmla="*/ 5136311 h 5136311"/>
              <a:gd name="connsiteX12" fmla="*/ 0 w 2366010"/>
              <a:gd name="connsiteY12" fmla="*/ 4891524 h 5136311"/>
              <a:gd name="connsiteX13" fmla="*/ 0 w 2366010"/>
              <a:gd name="connsiteY13" fmla="*/ 256648 h 5136311"/>
              <a:gd name="connsiteX0" fmla="*/ 0 w 2366010"/>
              <a:gd name="connsiteY0" fmla="*/ 258309 h 5137972"/>
              <a:gd name="connsiteX1" fmla="*/ 237167 w 2366010"/>
              <a:gd name="connsiteY1" fmla="*/ 10982 h 5137972"/>
              <a:gd name="connsiteX2" fmla="*/ 520700 w 2366010"/>
              <a:gd name="connsiteY2" fmla="*/ 9713 h 5137972"/>
              <a:gd name="connsiteX3" fmla="*/ 727710 w 2366010"/>
              <a:gd name="connsiteY3" fmla="*/ 196402 h 5137972"/>
              <a:gd name="connsiteX4" fmla="*/ 1364453 w 2366010"/>
              <a:gd name="connsiteY4" fmla="*/ 197675 h 5137972"/>
              <a:gd name="connsiteX5" fmla="*/ 1760693 w 2366010"/>
              <a:gd name="connsiteY5" fmla="*/ 190055 h 5137972"/>
              <a:gd name="connsiteX6" fmla="*/ 1864833 w 2366010"/>
              <a:gd name="connsiteY6" fmla="*/ 19875 h 5137972"/>
              <a:gd name="connsiteX7" fmla="*/ 2121223 w 2366010"/>
              <a:gd name="connsiteY7" fmla="*/ 13522 h 5137972"/>
              <a:gd name="connsiteX8" fmla="*/ 2366010 w 2366010"/>
              <a:gd name="connsiteY8" fmla="*/ 258309 h 5137972"/>
              <a:gd name="connsiteX9" fmla="*/ 2366010 w 2366010"/>
              <a:gd name="connsiteY9" fmla="*/ 4893185 h 5137972"/>
              <a:gd name="connsiteX10" fmla="*/ 2121223 w 2366010"/>
              <a:gd name="connsiteY10" fmla="*/ 5137972 h 5137972"/>
              <a:gd name="connsiteX11" fmla="*/ 244787 w 2366010"/>
              <a:gd name="connsiteY11" fmla="*/ 5137972 h 5137972"/>
              <a:gd name="connsiteX12" fmla="*/ 0 w 2366010"/>
              <a:gd name="connsiteY12" fmla="*/ 4893185 h 5137972"/>
              <a:gd name="connsiteX13" fmla="*/ 0 w 2366010"/>
              <a:gd name="connsiteY13" fmla="*/ 258309 h 5137972"/>
              <a:gd name="connsiteX0" fmla="*/ 0 w 2366010"/>
              <a:gd name="connsiteY0" fmla="*/ 258309 h 5137972"/>
              <a:gd name="connsiteX1" fmla="*/ 237167 w 2366010"/>
              <a:gd name="connsiteY1" fmla="*/ 10982 h 5137972"/>
              <a:gd name="connsiteX2" fmla="*/ 520700 w 2366010"/>
              <a:gd name="connsiteY2" fmla="*/ 9713 h 5137972"/>
              <a:gd name="connsiteX3" fmla="*/ 727710 w 2366010"/>
              <a:gd name="connsiteY3" fmla="*/ 196402 h 5137972"/>
              <a:gd name="connsiteX4" fmla="*/ 1364453 w 2366010"/>
              <a:gd name="connsiteY4" fmla="*/ 197675 h 5137972"/>
              <a:gd name="connsiteX5" fmla="*/ 1753073 w 2366010"/>
              <a:gd name="connsiteY5" fmla="*/ 190055 h 5137972"/>
              <a:gd name="connsiteX6" fmla="*/ 1864833 w 2366010"/>
              <a:gd name="connsiteY6" fmla="*/ 19875 h 5137972"/>
              <a:gd name="connsiteX7" fmla="*/ 2121223 w 2366010"/>
              <a:gd name="connsiteY7" fmla="*/ 13522 h 5137972"/>
              <a:gd name="connsiteX8" fmla="*/ 2366010 w 2366010"/>
              <a:gd name="connsiteY8" fmla="*/ 258309 h 5137972"/>
              <a:gd name="connsiteX9" fmla="*/ 2366010 w 2366010"/>
              <a:gd name="connsiteY9" fmla="*/ 4893185 h 5137972"/>
              <a:gd name="connsiteX10" fmla="*/ 2121223 w 2366010"/>
              <a:gd name="connsiteY10" fmla="*/ 5137972 h 5137972"/>
              <a:gd name="connsiteX11" fmla="*/ 244787 w 2366010"/>
              <a:gd name="connsiteY11" fmla="*/ 5137972 h 5137972"/>
              <a:gd name="connsiteX12" fmla="*/ 0 w 2366010"/>
              <a:gd name="connsiteY12" fmla="*/ 4893185 h 5137972"/>
              <a:gd name="connsiteX13" fmla="*/ 0 w 2366010"/>
              <a:gd name="connsiteY13" fmla="*/ 258309 h 5137972"/>
              <a:gd name="connsiteX0" fmla="*/ 0 w 2366010"/>
              <a:gd name="connsiteY0" fmla="*/ 258309 h 5137972"/>
              <a:gd name="connsiteX1" fmla="*/ 237167 w 2366010"/>
              <a:gd name="connsiteY1" fmla="*/ 10982 h 5137972"/>
              <a:gd name="connsiteX2" fmla="*/ 520700 w 2366010"/>
              <a:gd name="connsiteY2" fmla="*/ 9713 h 5137972"/>
              <a:gd name="connsiteX3" fmla="*/ 727710 w 2366010"/>
              <a:gd name="connsiteY3" fmla="*/ 196402 h 5137972"/>
              <a:gd name="connsiteX4" fmla="*/ 1364453 w 2366010"/>
              <a:gd name="connsiteY4" fmla="*/ 197675 h 5137972"/>
              <a:gd name="connsiteX5" fmla="*/ 1753073 w 2366010"/>
              <a:gd name="connsiteY5" fmla="*/ 190055 h 5137972"/>
              <a:gd name="connsiteX6" fmla="*/ 1864833 w 2366010"/>
              <a:gd name="connsiteY6" fmla="*/ 19875 h 5137972"/>
              <a:gd name="connsiteX7" fmla="*/ 2121223 w 2366010"/>
              <a:gd name="connsiteY7" fmla="*/ 13522 h 5137972"/>
              <a:gd name="connsiteX8" fmla="*/ 2366010 w 2366010"/>
              <a:gd name="connsiteY8" fmla="*/ 258309 h 5137972"/>
              <a:gd name="connsiteX9" fmla="*/ 2366010 w 2366010"/>
              <a:gd name="connsiteY9" fmla="*/ 4893185 h 5137972"/>
              <a:gd name="connsiteX10" fmla="*/ 2121223 w 2366010"/>
              <a:gd name="connsiteY10" fmla="*/ 5137972 h 5137972"/>
              <a:gd name="connsiteX11" fmla="*/ 244787 w 2366010"/>
              <a:gd name="connsiteY11" fmla="*/ 5137972 h 5137972"/>
              <a:gd name="connsiteX12" fmla="*/ 0 w 2366010"/>
              <a:gd name="connsiteY12" fmla="*/ 4893185 h 5137972"/>
              <a:gd name="connsiteX13" fmla="*/ 0 w 2366010"/>
              <a:gd name="connsiteY13" fmla="*/ 258309 h 5137972"/>
              <a:gd name="connsiteX0" fmla="*/ 0 w 2366010"/>
              <a:gd name="connsiteY0" fmla="*/ 258309 h 5137972"/>
              <a:gd name="connsiteX1" fmla="*/ 237167 w 2366010"/>
              <a:gd name="connsiteY1" fmla="*/ 10982 h 5137972"/>
              <a:gd name="connsiteX2" fmla="*/ 520700 w 2366010"/>
              <a:gd name="connsiteY2" fmla="*/ 9713 h 5137972"/>
              <a:gd name="connsiteX3" fmla="*/ 727710 w 2366010"/>
              <a:gd name="connsiteY3" fmla="*/ 196402 h 5137972"/>
              <a:gd name="connsiteX4" fmla="*/ 1364453 w 2366010"/>
              <a:gd name="connsiteY4" fmla="*/ 197675 h 5137972"/>
              <a:gd name="connsiteX5" fmla="*/ 1753073 w 2366010"/>
              <a:gd name="connsiteY5" fmla="*/ 190055 h 5137972"/>
              <a:gd name="connsiteX6" fmla="*/ 1864833 w 2366010"/>
              <a:gd name="connsiteY6" fmla="*/ 19875 h 5137972"/>
              <a:gd name="connsiteX7" fmla="*/ 2121223 w 2366010"/>
              <a:gd name="connsiteY7" fmla="*/ 13522 h 5137972"/>
              <a:gd name="connsiteX8" fmla="*/ 2366010 w 2366010"/>
              <a:gd name="connsiteY8" fmla="*/ 258309 h 5137972"/>
              <a:gd name="connsiteX9" fmla="*/ 2366010 w 2366010"/>
              <a:gd name="connsiteY9" fmla="*/ 4893185 h 5137972"/>
              <a:gd name="connsiteX10" fmla="*/ 2121223 w 2366010"/>
              <a:gd name="connsiteY10" fmla="*/ 5137972 h 5137972"/>
              <a:gd name="connsiteX11" fmla="*/ 244787 w 2366010"/>
              <a:gd name="connsiteY11" fmla="*/ 5137972 h 5137972"/>
              <a:gd name="connsiteX12" fmla="*/ 0 w 2366010"/>
              <a:gd name="connsiteY12" fmla="*/ 4893185 h 5137972"/>
              <a:gd name="connsiteX13" fmla="*/ 0 w 2366010"/>
              <a:gd name="connsiteY13" fmla="*/ 258309 h 5137972"/>
              <a:gd name="connsiteX0" fmla="*/ 0 w 2366010"/>
              <a:gd name="connsiteY0" fmla="*/ 258309 h 5137972"/>
              <a:gd name="connsiteX1" fmla="*/ 237167 w 2366010"/>
              <a:gd name="connsiteY1" fmla="*/ 10982 h 5137972"/>
              <a:gd name="connsiteX2" fmla="*/ 520700 w 2366010"/>
              <a:gd name="connsiteY2" fmla="*/ 9713 h 5137972"/>
              <a:gd name="connsiteX3" fmla="*/ 727710 w 2366010"/>
              <a:gd name="connsiteY3" fmla="*/ 196402 h 5137972"/>
              <a:gd name="connsiteX4" fmla="*/ 1364453 w 2366010"/>
              <a:gd name="connsiteY4" fmla="*/ 197675 h 5137972"/>
              <a:gd name="connsiteX5" fmla="*/ 1753073 w 2366010"/>
              <a:gd name="connsiteY5" fmla="*/ 190055 h 5137972"/>
              <a:gd name="connsiteX6" fmla="*/ 1864833 w 2366010"/>
              <a:gd name="connsiteY6" fmla="*/ 19875 h 5137972"/>
              <a:gd name="connsiteX7" fmla="*/ 2121223 w 2366010"/>
              <a:gd name="connsiteY7" fmla="*/ 13522 h 5137972"/>
              <a:gd name="connsiteX8" fmla="*/ 2366010 w 2366010"/>
              <a:gd name="connsiteY8" fmla="*/ 258309 h 5137972"/>
              <a:gd name="connsiteX9" fmla="*/ 2366010 w 2366010"/>
              <a:gd name="connsiteY9" fmla="*/ 4893185 h 5137972"/>
              <a:gd name="connsiteX10" fmla="*/ 2121223 w 2366010"/>
              <a:gd name="connsiteY10" fmla="*/ 5137972 h 5137972"/>
              <a:gd name="connsiteX11" fmla="*/ 244787 w 2366010"/>
              <a:gd name="connsiteY11" fmla="*/ 5137972 h 5137972"/>
              <a:gd name="connsiteX12" fmla="*/ 0 w 2366010"/>
              <a:gd name="connsiteY12" fmla="*/ 4893185 h 5137972"/>
              <a:gd name="connsiteX13" fmla="*/ 0 w 2366010"/>
              <a:gd name="connsiteY13" fmla="*/ 258309 h 5137972"/>
              <a:gd name="connsiteX0" fmla="*/ 0 w 2366010"/>
              <a:gd name="connsiteY0" fmla="*/ 260632 h 5140295"/>
              <a:gd name="connsiteX1" fmla="*/ 237167 w 2366010"/>
              <a:gd name="connsiteY1" fmla="*/ 13305 h 5140295"/>
              <a:gd name="connsiteX2" fmla="*/ 520700 w 2366010"/>
              <a:gd name="connsiteY2" fmla="*/ 12036 h 5140295"/>
              <a:gd name="connsiteX3" fmla="*/ 727710 w 2366010"/>
              <a:gd name="connsiteY3" fmla="*/ 198725 h 5140295"/>
              <a:gd name="connsiteX4" fmla="*/ 1364453 w 2366010"/>
              <a:gd name="connsiteY4" fmla="*/ 199998 h 5140295"/>
              <a:gd name="connsiteX5" fmla="*/ 1753073 w 2366010"/>
              <a:gd name="connsiteY5" fmla="*/ 192378 h 5140295"/>
              <a:gd name="connsiteX6" fmla="*/ 1857213 w 2366010"/>
              <a:gd name="connsiteY6" fmla="*/ 14578 h 5140295"/>
              <a:gd name="connsiteX7" fmla="*/ 2121223 w 2366010"/>
              <a:gd name="connsiteY7" fmla="*/ 15845 h 5140295"/>
              <a:gd name="connsiteX8" fmla="*/ 2366010 w 2366010"/>
              <a:gd name="connsiteY8" fmla="*/ 260632 h 5140295"/>
              <a:gd name="connsiteX9" fmla="*/ 2366010 w 2366010"/>
              <a:gd name="connsiteY9" fmla="*/ 4895508 h 5140295"/>
              <a:gd name="connsiteX10" fmla="*/ 2121223 w 2366010"/>
              <a:gd name="connsiteY10" fmla="*/ 5140295 h 5140295"/>
              <a:gd name="connsiteX11" fmla="*/ 244787 w 2366010"/>
              <a:gd name="connsiteY11" fmla="*/ 5140295 h 5140295"/>
              <a:gd name="connsiteX12" fmla="*/ 0 w 2366010"/>
              <a:gd name="connsiteY12" fmla="*/ 4895508 h 5140295"/>
              <a:gd name="connsiteX13" fmla="*/ 0 w 2366010"/>
              <a:gd name="connsiteY13" fmla="*/ 260632 h 5140295"/>
              <a:gd name="connsiteX0" fmla="*/ 0 w 2366010"/>
              <a:gd name="connsiteY0" fmla="*/ 262169 h 5141832"/>
              <a:gd name="connsiteX1" fmla="*/ 237167 w 2366010"/>
              <a:gd name="connsiteY1" fmla="*/ 14842 h 5141832"/>
              <a:gd name="connsiteX2" fmla="*/ 520700 w 2366010"/>
              <a:gd name="connsiteY2" fmla="*/ 13573 h 5141832"/>
              <a:gd name="connsiteX3" fmla="*/ 727710 w 2366010"/>
              <a:gd name="connsiteY3" fmla="*/ 200262 h 5141832"/>
              <a:gd name="connsiteX4" fmla="*/ 1364453 w 2366010"/>
              <a:gd name="connsiteY4" fmla="*/ 201535 h 5141832"/>
              <a:gd name="connsiteX5" fmla="*/ 1753073 w 2366010"/>
              <a:gd name="connsiteY5" fmla="*/ 193915 h 5141832"/>
              <a:gd name="connsiteX6" fmla="*/ 1857213 w 2366010"/>
              <a:gd name="connsiteY6" fmla="*/ 16115 h 5141832"/>
              <a:gd name="connsiteX7" fmla="*/ 2121223 w 2366010"/>
              <a:gd name="connsiteY7" fmla="*/ 17382 h 5141832"/>
              <a:gd name="connsiteX8" fmla="*/ 2366010 w 2366010"/>
              <a:gd name="connsiteY8" fmla="*/ 262169 h 5141832"/>
              <a:gd name="connsiteX9" fmla="*/ 2366010 w 2366010"/>
              <a:gd name="connsiteY9" fmla="*/ 4897045 h 5141832"/>
              <a:gd name="connsiteX10" fmla="*/ 2121223 w 2366010"/>
              <a:gd name="connsiteY10" fmla="*/ 5141832 h 5141832"/>
              <a:gd name="connsiteX11" fmla="*/ 244787 w 2366010"/>
              <a:gd name="connsiteY11" fmla="*/ 5141832 h 5141832"/>
              <a:gd name="connsiteX12" fmla="*/ 0 w 2366010"/>
              <a:gd name="connsiteY12" fmla="*/ 4897045 h 5141832"/>
              <a:gd name="connsiteX13" fmla="*/ 0 w 2366010"/>
              <a:gd name="connsiteY13" fmla="*/ 262169 h 5141832"/>
              <a:gd name="connsiteX0" fmla="*/ 0 w 2366010"/>
              <a:gd name="connsiteY0" fmla="*/ 259044 h 5138707"/>
              <a:gd name="connsiteX1" fmla="*/ 237167 w 2366010"/>
              <a:gd name="connsiteY1" fmla="*/ 11717 h 5138707"/>
              <a:gd name="connsiteX2" fmla="*/ 520700 w 2366010"/>
              <a:gd name="connsiteY2" fmla="*/ 10448 h 5138707"/>
              <a:gd name="connsiteX3" fmla="*/ 727710 w 2366010"/>
              <a:gd name="connsiteY3" fmla="*/ 197137 h 5138707"/>
              <a:gd name="connsiteX4" fmla="*/ 1364453 w 2366010"/>
              <a:gd name="connsiteY4" fmla="*/ 198410 h 5138707"/>
              <a:gd name="connsiteX5" fmla="*/ 1753073 w 2366010"/>
              <a:gd name="connsiteY5" fmla="*/ 190790 h 5138707"/>
              <a:gd name="connsiteX6" fmla="*/ 1857213 w 2366010"/>
              <a:gd name="connsiteY6" fmla="*/ 12990 h 5138707"/>
              <a:gd name="connsiteX7" fmla="*/ 2121223 w 2366010"/>
              <a:gd name="connsiteY7" fmla="*/ 14257 h 5138707"/>
              <a:gd name="connsiteX8" fmla="*/ 2366010 w 2366010"/>
              <a:gd name="connsiteY8" fmla="*/ 259044 h 5138707"/>
              <a:gd name="connsiteX9" fmla="*/ 2366010 w 2366010"/>
              <a:gd name="connsiteY9" fmla="*/ 4893920 h 5138707"/>
              <a:gd name="connsiteX10" fmla="*/ 2121223 w 2366010"/>
              <a:gd name="connsiteY10" fmla="*/ 5138707 h 5138707"/>
              <a:gd name="connsiteX11" fmla="*/ 244787 w 2366010"/>
              <a:gd name="connsiteY11" fmla="*/ 5138707 h 5138707"/>
              <a:gd name="connsiteX12" fmla="*/ 0 w 2366010"/>
              <a:gd name="connsiteY12" fmla="*/ 4893920 h 5138707"/>
              <a:gd name="connsiteX13" fmla="*/ 0 w 2366010"/>
              <a:gd name="connsiteY13" fmla="*/ 259044 h 5138707"/>
              <a:gd name="connsiteX0" fmla="*/ 0 w 2366010"/>
              <a:gd name="connsiteY0" fmla="*/ 259044 h 5138707"/>
              <a:gd name="connsiteX1" fmla="*/ 237167 w 2366010"/>
              <a:gd name="connsiteY1" fmla="*/ 11717 h 5138707"/>
              <a:gd name="connsiteX2" fmla="*/ 520700 w 2366010"/>
              <a:gd name="connsiteY2" fmla="*/ 10448 h 5138707"/>
              <a:gd name="connsiteX3" fmla="*/ 727710 w 2366010"/>
              <a:gd name="connsiteY3" fmla="*/ 197137 h 5138707"/>
              <a:gd name="connsiteX4" fmla="*/ 1364453 w 2366010"/>
              <a:gd name="connsiteY4" fmla="*/ 198410 h 5138707"/>
              <a:gd name="connsiteX5" fmla="*/ 1753073 w 2366010"/>
              <a:gd name="connsiteY5" fmla="*/ 190790 h 5138707"/>
              <a:gd name="connsiteX6" fmla="*/ 1857213 w 2366010"/>
              <a:gd name="connsiteY6" fmla="*/ 12990 h 5138707"/>
              <a:gd name="connsiteX7" fmla="*/ 2121223 w 2366010"/>
              <a:gd name="connsiteY7" fmla="*/ 14257 h 5138707"/>
              <a:gd name="connsiteX8" fmla="*/ 2366010 w 2366010"/>
              <a:gd name="connsiteY8" fmla="*/ 259044 h 5138707"/>
              <a:gd name="connsiteX9" fmla="*/ 2366010 w 2366010"/>
              <a:gd name="connsiteY9" fmla="*/ 4893920 h 5138707"/>
              <a:gd name="connsiteX10" fmla="*/ 2121223 w 2366010"/>
              <a:gd name="connsiteY10" fmla="*/ 5138707 h 5138707"/>
              <a:gd name="connsiteX11" fmla="*/ 244787 w 2366010"/>
              <a:gd name="connsiteY11" fmla="*/ 5138707 h 5138707"/>
              <a:gd name="connsiteX12" fmla="*/ 0 w 2366010"/>
              <a:gd name="connsiteY12" fmla="*/ 4893920 h 5138707"/>
              <a:gd name="connsiteX13" fmla="*/ 0 w 2366010"/>
              <a:gd name="connsiteY13" fmla="*/ 259044 h 5138707"/>
              <a:gd name="connsiteX0" fmla="*/ 0 w 2366010"/>
              <a:gd name="connsiteY0" fmla="*/ 262169 h 5141832"/>
              <a:gd name="connsiteX1" fmla="*/ 237167 w 2366010"/>
              <a:gd name="connsiteY1" fmla="*/ 14842 h 5141832"/>
              <a:gd name="connsiteX2" fmla="*/ 520700 w 2366010"/>
              <a:gd name="connsiteY2" fmla="*/ 13573 h 5141832"/>
              <a:gd name="connsiteX3" fmla="*/ 727710 w 2366010"/>
              <a:gd name="connsiteY3" fmla="*/ 200262 h 5141832"/>
              <a:gd name="connsiteX4" fmla="*/ 1364453 w 2366010"/>
              <a:gd name="connsiteY4" fmla="*/ 201535 h 5141832"/>
              <a:gd name="connsiteX5" fmla="*/ 1753073 w 2366010"/>
              <a:gd name="connsiteY5" fmla="*/ 193915 h 5141832"/>
              <a:gd name="connsiteX6" fmla="*/ 1857213 w 2366010"/>
              <a:gd name="connsiteY6" fmla="*/ 16115 h 5141832"/>
              <a:gd name="connsiteX7" fmla="*/ 2121223 w 2366010"/>
              <a:gd name="connsiteY7" fmla="*/ 17382 h 5141832"/>
              <a:gd name="connsiteX8" fmla="*/ 2366010 w 2366010"/>
              <a:gd name="connsiteY8" fmla="*/ 262169 h 5141832"/>
              <a:gd name="connsiteX9" fmla="*/ 2366010 w 2366010"/>
              <a:gd name="connsiteY9" fmla="*/ 4897045 h 5141832"/>
              <a:gd name="connsiteX10" fmla="*/ 2121223 w 2366010"/>
              <a:gd name="connsiteY10" fmla="*/ 5141832 h 5141832"/>
              <a:gd name="connsiteX11" fmla="*/ 244787 w 2366010"/>
              <a:gd name="connsiteY11" fmla="*/ 5141832 h 5141832"/>
              <a:gd name="connsiteX12" fmla="*/ 0 w 2366010"/>
              <a:gd name="connsiteY12" fmla="*/ 4897045 h 5141832"/>
              <a:gd name="connsiteX13" fmla="*/ 0 w 2366010"/>
              <a:gd name="connsiteY13" fmla="*/ 262169 h 5141832"/>
              <a:gd name="connsiteX0" fmla="*/ 0 w 2366010"/>
              <a:gd name="connsiteY0" fmla="*/ 262169 h 5141832"/>
              <a:gd name="connsiteX1" fmla="*/ 237167 w 2366010"/>
              <a:gd name="connsiteY1" fmla="*/ 14842 h 5141832"/>
              <a:gd name="connsiteX2" fmla="*/ 520700 w 2366010"/>
              <a:gd name="connsiteY2" fmla="*/ 13573 h 5141832"/>
              <a:gd name="connsiteX3" fmla="*/ 727710 w 2366010"/>
              <a:gd name="connsiteY3" fmla="*/ 200262 h 5141832"/>
              <a:gd name="connsiteX4" fmla="*/ 1364453 w 2366010"/>
              <a:gd name="connsiteY4" fmla="*/ 201535 h 5141832"/>
              <a:gd name="connsiteX5" fmla="*/ 1755613 w 2366010"/>
              <a:gd name="connsiteY5" fmla="*/ 186299 h 5141832"/>
              <a:gd name="connsiteX6" fmla="*/ 1857213 w 2366010"/>
              <a:gd name="connsiteY6" fmla="*/ 16115 h 5141832"/>
              <a:gd name="connsiteX7" fmla="*/ 2121223 w 2366010"/>
              <a:gd name="connsiteY7" fmla="*/ 17382 h 5141832"/>
              <a:gd name="connsiteX8" fmla="*/ 2366010 w 2366010"/>
              <a:gd name="connsiteY8" fmla="*/ 262169 h 5141832"/>
              <a:gd name="connsiteX9" fmla="*/ 2366010 w 2366010"/>
              <a:gd name="connsiteY9" fmla="*/ 4897045 h 5141832"/>
              <a:gd name="connsiteX10" fmla="*/ 2121223 w 2366010"/>
              <a:gd name="connsiteY10" fmla="*/ 5141832 h 5141832"/>
              <a:gd name="connsiteX11" fmla="*/ 244787 w 2366010"/>
              <a:gd name="connsiteY11" fmla="*/ 5141832 h 5141832"/>
              <a:gd name="connsiteX12" fmla="*/ 0 w 2366010"/>
              <a:gd name="connsiteY12" fmla="*/ 4897045 h 5141832"/>
              <a:gd name="connsiteX13" fmla="*/ 0 w 2366010"/>
              <a:gd name="connsiteY13" fmla="*/ 262169 h 5141832"/>
              <a:gd name="connsiteX0" fmla="*/ 0 w 2366010"/>
              <a:gd name="connsiteY0" fmla="*/ 262169 h 5141832"/>
              <a:gd name="connsiteX1" fmla="*/ 237167 w 2366010"/>
              <a:gd name="connsiteY1" fmla="*/ 14842 h 5141832"/>
              <a:gd name="connsiteX2" fmla="*/ 520700 w 2366010"/>
              <a:gd name="connsiteY2" fmla="*/ 13573 h 5141832"/>
              <a:gd name="connsiteX3" fmla="*/ 727710 w 2366010"/>
              <a:gd name="connsiteY3" fmla="*/ 200262 h 5141832"/>
              <a:gd name="connsiteX4" fmla="*/ 1364453 w 2366010"/>
              <a:gd name="connsiteY4" fmla="*/ 201535 h 5141832"/>
              <a:gd name="connsiteX5" fmla="*/ 1755613 w 2366010"/>
              <a:gd name="connsiteY5" fmla="*/ 186299 h 5141832"/>
              <a:gd name="connsiteX6" fmla="*/ 1857213 w 2366010"/>
              <a:gd name="connsiteY6" fmla="*/ 16115 h 5141832"/>
              <a:gd name="connsiteX7" fmla="*/ 2121223 w 2366010"/>
              <a:gd name="connsiteY7" fmla="*/ 17382 h 5141832"/>
              <a:gd name="connsiteX8" fmla="*/ 2366010 w 2366010"/>
              <a:gd name="connsiteY8" fmla="*/ 262169 h 5141832"/>
              <a:gd name="connsiteX9" fmla="*/ 2366010 w 2366010"/>
              <a:gd name="connsiteY9" fmla="*/ 4897045 h 5141832"/>
              <a:gd name="connsiteX10" fmla="*/ 2121223 w 2366010"/>
              <a:gd name="connsiteY10" fmla="*/ 5141832 h 5141832"/>
              <a:gd name="connsiteX11" fmla="*/ 244787 w 2366010"/>
              <a:gd name="connsiteY11" fmla="*/ 5141832 h 5141832"/>
              <a:gd name="connsiteX12" fmla="*/ 0 w 2366010"/>
              <a:gd name="connsiteY12" fmla="*/ 4897045 h 5141832"/>
              <a:gd name="connsiteX13" fmla="*/ 0 w 2366010"/>
              <a:gd name="connsiteY13" fmla="*/ 262169 h 5141832"/>
              <a:gd name="connsiteX0" fmla="*/ 0 w 2366010"/>
              <a:gd name="connsiteY0" fmla="*/ 261383 h 5141046"/>
              <a:gd name="connsiteX1" fmla="*/ 237167 w 2366010"/>
              <a:gd name="connsiteY1" fmla="*/ 14056 h 5141046"/>
              <a:gd name="connsiteX2" fmla="*/ 520700 w 2366010"/>
              <a:gd name="connsiteY2" fmla="*/ 12787 h 5141046"/>
              <a:gd name="connsiteX3" fmla="*/ 727710 w 2366010"/>
              <a:gd name="connsiteY3" fmla="*/ 199476 h 5141046"/>
              <a:gd name="connsiteX4" fmla="*/ 1364453 w 2366010"/>
              <a:gd name="connsiteY4" fmla="*/ 200749 h 5141046"/>
              <a:gd name="connsiteX5" fmla="*/ 1755613 w 2366010"/>
              <a:gd name="connsiteY5" fmla="*/ 185513 h 5141046"/>
              <a:gd name="connsiteX6" fmla="*/ 1857213 w 2366010"/>
              <a:gd name="connsiteY6" fmla="*/ 15329 h 5141046"/>
              <a:gd name="connsiteX7" fmla="*/ 2121223 w 2366010"/>
              <a:gd name="connsiteY7" fmla="*/ 16596 h 5141046"/>
              <a:gd name="connsiteX8" fmla="*/ 2366010 w 2366010"/>
              <a:gd name="connsiteY8" fmla="*/ 261383 h 5141046"/>
              <a:gd name="connsiteX9" fmla="*/ 2366010 w 2366010"/>
              <a:gd name="connsiteY9" fmla="*/ 4896259 h 5141046"/>
              <a:gd name="connsiteX10" fmla="*/ 2121223 w 2366010"/>
              <a:gd name="connsiteY10" fmla="*/ 5141046 h 5141046"/>
              <a:gd name="connsiteX11" fmla="*/ 244787 w 2366010"/>
              <a:gd name="connsiteY11" fmla="*/ 5141046 h 5141046"/>
              <a:gd name="connsiteX12" fmla="*/ 0 w 2366010"/>
              <a:gd name="connsiteY12" fmla="*/ 4896259 h 5141046"/>
              <a:gd name="connsiteX13" fmla="*/ 0 w 2366010"/>
              <a:gd name="connsiteY13" fmla="*/ 261383 h 5141046"/>
              <a:gd name="connsiteX0" fmla="*/ 0 w 2366010"/>
              <a:gd name="connsiteY0" fmla="*/ 261383 h 5141046"/>
              <a:gd name="connsiteX1" fmla="*/ 237167 w 2366010"/>
              <a:gd name="connsiteY1" fmla="*/ 14056 h 5141046"/>
              <a:gd name="connsiteX2" fmla="*/ 520700 w 2366010"/>
              <a:gd name="connsiteY2" fmla="*/ 12787 h 5141046"/>
              <a:gd name="connsiteX3" fmla="*/ 727710 w 2366010"/>
              <a:gd name="connsiteY3" fmla="*/ 199476 h 5141046"/>
              <a:gd name="connsiteX4" fmla="*/ 1364453 w 2366010"/>
              <a:gd name="connsiteY4" fmla="*/ 200749 h 5141046"/>
              <a:gd name="connsiteX5" fmla="*/ 1755613 w 2366010"/>
              <a:gd name="connsiteY5" fmla="*/ 185513 h 5141046"/>
              <a:gd name="connsiteX6" fmla="*/ 1857213 w 2366010"/>
              <a:gd name="connsiteY6" fmla="*/ 15329 h 5141046"/>
              <a:gd name="connsiteX7" fmla="*/ 2121223 w 2366010"/>
              <a:gd name="connsiteY7" fmla="*/ 16596 h 5141046"/>
              <a:gd name="connsiteX8" fmla="*/ 2366010 w 2366010"/>
              <a:gd name="connsiteY8" fmla="*/ 261383 h 5141046"/>
              <a:gd name="connsiteX9" fmla="*/ 2366010 w 2366010"/>
              <a:gd name="connsiteY9" fmla="*/ 4896259 h 5141046"/>
              <a:gd name="connsiteX10" fmla="*/ 2121223 w 2366010"/>
              <a:gd name="connsiteY10" fmla="*/ 5141046 h 5141046"/>
              <a:gd name="connsiteX11" fmla="*/ 244787 w 2366010"/>
              <a:gd name="connsiteY11" fmla="*/ 5141046 h 5141046"/>
              <a:gd name="connsiteX12" fmla="*/ 0 w 2366010"/>
              <a:gd name="connsiteY12" fmla="*/ 4896259 h 5141046"/>
              <a:gd name="connsiteX13" fmla="*/ 0 w 2366010"/>
              <a:gd name="connsiteY13" fmla="*/ 261383 h 5141046"/>
              <a:gd name="connsiteX0" fmla="*/ 0 w 2366010"/>
              <a:gd name="connsiteY0" fmla="*/ 266517 h 5146180"/>
              <a:gd name="connsiteX1" fmla="*/ 237167 w 2366010"/>
              <a:gd name="connsiteY1" fmla="*/ 19190 h 5146180"/>
              <a:gd name="connsiteX2" fmla="*/ 520700 w 2366010"/>
              <a:gd name="connsiteY2" fmla="*/ 17921 h 5146180"/>
              <a:gd name="connsiteX3" fmla="*/ 727710 w 2366010"/>
              <a:gd name="connsiteY3" fmla="*/ 204610 h 5146180"/>
              <a:gd name="connsiteX4" fmla="*/ 1364453 w 2366010"/>
              <a:gd name="connsiteY4" fmla="*/ 205883 h 5146180"/>
              <a:gd name="connsiteX5" fmla="*/ 1755613 w 2366010"/>
              <a:gd name="connsiteY5" fmla="*/ 190647 h 5146180"/>
              <a:gd name="connsiteX6" fmla="*/ 1857213 w 2366010"/>
              <a:gd name="connsiteY6" fmla="*/ 20463 h 5146180"/>
              <a:gd name="connsiteX7" fmla="*/ 2133923 w 2366010"/>
              <a:gd name="connsiteY7" fmla="*/ 14114 h 5146180"/>
              <a:gd name="connsiteX8" fmla="*/ 2366010 w 2366010"/>
              <a:gd name="connsiteY8" fmla="*/ 266517 h 5146180"/>
              <a:gd name="connsiteX9" fmla="*/ 2366010 w 2366010"/>
              <a:gd name="connsiteY9" fmla="*/ 4901393 h 5146180"/>
              <a:gd name="connsiteX10" fmla="*/ 2121223 w 2366010"/>
              <a:gd name="connsiteY10" fmla="*/ 5146180 h 5146180"/>
              <a:gd name="connsiteX11" fmla="*/ 244787 w 2366010"/>
              <a:gd name="connsiteY11" fmla="*/ 5146180 h 5146180"/>
              <a:gd name="connsiteX12" fmla="*/ 0 w 2366010"/>
              <a:gd name="connsiteY12" fmla="*/ 4901393 h 5146180"/>
              <a:gd name="connsiteX13" fmla="*/ 0 w 2366010"/>
              <a:gd name="connsiteY13" fmla="*/ 266517 h 5146180"/>
              <a:gd name="connsiteX0" fmla="*/ 0 w 2366010"/>
              <a:gd name="connsiteY0" fmla="*/ 266517 h 5146180"/>
              <a:gd name="connsiteX1" fmla="*/ 237167 w 2366010"/>
              <a:gd name="connsiteY1" fmla="*/ 19190 h 5146180"/>
              <a:gd name="connsiteX2" fmla="*/ 520700 w 2366010"/>
              <a:gd name="connsiteY2" fmla="*/ 17921 h 5146180"/>
              <a:gd name="connsiteX3" fmla="*/ 727710 w 2366010"/>
              <a:gd name="connsiteY3" fmla="*/ 204610 h 5146180"/>
              <a:gd name="connsiteX4" fmla="*/ 1364453 w 2366010"/>
              <a:gd name="connsiteY4" fmla="*/ 205883 h 5146180"/>
              <a:gd name="connsiteX5" fmla="*/ 1755613 w 2366010"/>
              <a:gd name="connsiteY5" fmla="*/ 190647 h 5146180"/>
              <a:gd name="connsiteX6" fmla="*/ 1857213 w 2366010"/>
              <a:gd name="connsiteY6" fmla="*/ 20463 h 5146180"/>
              <a:gd name="connsiteX7" fmla="*/ 2133923 w 2366010"/>
              <a:gd name="connsiteY7" fmla="*/ 14114 h 5146180"/>
              <a:gd name="connsiteX8" fmla="*/ 2366010 w 2366010"/>
              <a:gd name="connsiteY8" fmla="*/ 266517 h 5146180"/>
              <a:gd name="connsiteX9" fmla="*/ 2366010 w 2366010"/>
              <a:gd name="connsiteY9" fmla="*/ 4901393 h 5146180"/>
              <a:gd name="connsiteX10" fmla="*/ 2121223 w 2366010"/>
              <a:gd name="connsiteY10" fmla="*/ 5146180 h 5146180"/>
              <a:gd name="connsiteX11" fmla="*/ 244787 w 2366010"/>
              <a:gd name="connsiteY11" fmla="*/ 5146180 h 5146180"/>
              <a:gd name="connsiteX12" fmla="*/ 0 w 2366010"/>
              <a:gd name="connsiteY12" fmla="*/ 4901393 h 5146180"/>
              <a:gd name="connsiteX13" fmla="*/ 0 w 2366010"/>
              <a:gd name="connsiteY13" fmla="*/ 266517 h 5146180"/>
              <a:gd name="connsiteX0" fmla="*/ 0 w 2366010"/>
              <a:gd name="connsiteY0" fmla="*/ 267643 h 5147306"/>
              <a:gd name="connsiteX1" fmla="*/ 237167 w 2366010"/>
              <a:gd name="connsiteY1" fmla="*/ 20316 h 5147306"/>
              <a:gd name="connsiteX2" fmla="*/ 520700 w 2366010"/>
              <a:gd name="connsiteY2" fmla="*/ 19047 h 5147306"/>
              <a:gd name="connsiteX3" fmla="*/ 727710 w 2366010"/>
              <a:gd name="connsiteY3" fmla="*/ 205736 h 5147306"/>
              <a:gd name="connsiteX4" fmla="*/ 1364453 w 2366010"/>
              <a:gd name="connsiteY4" fmla="*/ 207009 h 5147306"/>
              <a:gd name="connsiteX5" fmla="*/ 1755613 w 2366010"/>
              <a:gd name="connsiteY5" fmla="*/ 191773 h 5147306"/>
              <a:gd name="connsiteX6" fmla="*/ 1857213 w 2366010"/>
              <a:gd name="connsiteY6" fmla="*/ 21589 h 5147306"/>
              <a:gd name="connsiteX7" fmla="*/ 2133923 w 2366010"/>
              <a:gd name="connsiteY7" fmla="*/ 15240 h 5147306"/>
              <a:gd name="connsiteX8" fmla="*/ 2366010 w 2366010"/>
              <a:gd name="connsiteY8" fmla="*/ 267643 h 5147306"/>
              <a:gd name="connsiteX9" fmla="*/ 2366010 w 2366010"/>
              <a:gd name="connsiteY9" fmla="*/ 4902519 h 5147306"/>
              <a:gd name="connsiteX10" fmla="*/ 2121223 w 2366010"/>
              <a:gd name="connsiteY10" fmla="*/ 5147306 h 5147306"/>
              <a:gd name="connsiteX11" fmla="*/ 244787 w 2366010"/>
              <a:gd name="connsiteY11" fmla="*/ 5147306 h 5147306"/>
              <a:gd name="connsiteX12" fmla="*/ 0 w 2366010"/>
              <a:gd name="connsiteY12" fmla="*/ 4902519 h 5147306"/>
              <a:gd name="connsiteX13" fmla="*/ 0 w 2366010"/>
              <a:gd name="connsiteY13" fmla="*/ 267643 h 5147306"/>
              <a:gd name="connsiteX0" fmla="*/ 0 w 2366010"/>
              <a:gd name="connsiteY0" fmla="*/ 267643 h 5147306"/>
              <a:gd name="connsiteX1" fmla="*/ 237167 w 2366010"/>
              <a:gd name="connsiteY1" fmla="*/ 20316 h 5147306"/>
              <a:gd name="connsiteX2" fmla="*/ 520700 w 2366010"/>
              <a:gd name="connsiteY2" fmla="*/ 19047 h 5147306"/>
              <a:gd name="connsiteX3" fmla="*/ 727710 w 2366010"/>
              <a:gd name="connsiteY3" fmla="*/ 205736 h 5147306"/>
              <a:gd name="connsiteX4" fmla="*/ 1274918 w 2366010"/>
              <a:gd name="connsiteY4" fmla="*/ 205105 h 5147306"/>
              <a:gd name="connsiteX5" fmla="*/ 1755613 w 2366010"/>
              <a:gd name="connsiteY5" fmla="*/ 191773 h 5147306"/>
              <a:gd name="connsiteX6" fmla="*/ 1857213 w 2366010"/>
              <a:gd name="connsiteY6" fmla="*/ 21589 h 5147306"/>
              <a:gd name="connsiteX7" fmla="*/ 2133923 w 2366010"/>
              <a:gd name="connsiteY7" fmla="*/ 15240 h 5147306"/>
              <a:gd name="connsiteX8" fmla="*/ 2366010 w 2366010"/>
              <a:gd name="connsiteY8" fmla="*/ 267643 h 5147306"/>
              <a:gd name="connsiteX9" fmla="*/ 2366010 w 2366010"/>
              <a:gd name="connsiteY9" fmla="*/ 4902519 h 5147306"/>
              <a:gd name="connsiteX10" fmla="*/ 2121223 w 2366010"/>
              <a:gd name="connsiteY10" fmla="*/ 5147306 h 5147306"/>
              <a:gd name="connsiteX11" fmla="*/ 244787 w 2366010"/>
              <a:gd name="connsiteY11" fmla="*/ 5147306 h 5147306"/>
              <a:gd name="connsiteX12" fmla="*/ 0 w 2366010"/>
              <a:gd name="connsiteY12" fmla="*/ 4902519 h 5147306"/>
              <a:gd name="connsiteX13" fmla="*/ 0 w 2366010"/>
              <a:gd name="connsiteY13" fmla="*/ 267643 h 5147306"/>
              <a:gd name="connsiteX0" fmla="*/ 0 w 2366010"/>
              <a:gd name="connsiteY0" fmla="*/ 267643 h 5147306"/>
              <a:gd name="connsiteX1" fmla="*/ 237167 w 2366010"/>
              <a:gd name="connsiteY1" fmla="*/ 20316 h 5147306"/>
              <a:gd name="connsiteX2" fmla="*/ 520700 w 2366010"/>
              <a:gd name="connsiteY2" fmla="*/ 19047 h 5147306"/>
              <a:gd name="connsiteX3" fmla="*/ 727710 w 2366010"/>
              <a:gd name="connsiteY3" fmla="*/ 205736 h 5147306"/>
              <a:gd name="connsiteX4" fmla="*/ 1274918 w 2366010"/>
              <a:gd name="connsiteY4" fmla="*/ 205105 h 5147306"/>
              <a:gd name="connsiteX5" fmla="*/ 1755613 w 2366010"/>
              <a:gd name="connsiteY5" fmla="*/ 191773 h 5147306"/>
              <a:gd name="connsiteX6" fmla="*/ 1857213 w 2366010"/>
              <a:gd name="connsiteY6" fmla="*/ 21589 h 5147306"/>
              <a:gd name="connsiteX7" fmla="*/ 2133923 w 2366010"/>
              <a:gd name="connsiteY7" fmla="*/ 15240 h 5147306"/>
              <a:gd name="connsiteX8" fmla="*/ 2366010 w 2366010"/>
              <a:gd name="connsiteY8" fmla="*/ 267643 h 5147306"/>
              <a:gd name="connsiteX9" fmla="*/ 2366010 w 2366010"/>
              <a:gd name="connsiteY9" fmla="*/ 4902519 h 5147306"/>
              <a:gd name="connsiteX10" fmla="*/ 2121223 w 2366010"/>
              <a:gd name="connsiteY10" fmla="*/ 5147306 h 5147306"/>
              <a:gd name="connsiteX11" fmla="*/ 244787 w 2366010"/>
              <a:gd name="connsiteY11" fmla="*/ 5147306 h 5147306"/>
              <a:gd name="connsiteX12" fmla="*/ 0 w 2366010"/>
              <a:gd name="connsiteY12" fmla="*/ 4902519 h 5147306"/>
              <a:gd name="connsiteX13" fmla="*/ 0 w 2366010"/>
              <a:gd name="connsiteY13" fmla="*/ 267643 h 5147306"/>
              <a:gd name="connsiteX0" fmla="*/ 0 w 2366010"/>
              <a:gd name="connsiteY0" fmla="*/ 267643 h 5147306"/>
              <a:gd name="connsiteX1" fmla="*/ 237167 w 2366010"/>
              <a:gd name="connsiteY1" fmla="*/ 20316 h 5147306"/>
              <a:gd name="connsiteX2" fmla="*/ 520700 w 2366010"/>
              <a:gd name="connsiteY2" fmla="*/ 19047 h 5147306"/>
              <a:gd name="connsiteX3" fmla="*/ 727710 w 2366010"/>
              <a:gd name="connsiteY3" fmla="*/ 205736 h 5147306"/>
              <a:gd name="connsiteX4" fmla="*/ 1274918 w 2366010"/>
              <a:gd name="connsiteY4" fmla="*/ 205105 h 5147306"/>
              <a:gd name="connsiteX5" fmla="*/ 1753708 w 2366010"/>
              <a:gd name="connsiteY5" fmla="*/ 189869 h 5147306"/>
              <a:gd name="connsiteX6" fmla="*/ 1857213 w 2366010"/>
              <a:gd name="connsiteY6" fmla="*/ 21589 h 5147306"/>
              <a:gd name="connsiteX7" fmla="*/ 2133923 w 2366010"/>
              <a:gd name="connsiteY7" fmla="*/ 15240 h 5147306"/>
              <a:gd name="connsiteX8" fmla="*/ 2366010 w 2366010"/>
              <a:gd name="connsiteY8" fmla="*/ 267643 h 5147306"/>
              <a:gd name="connsiteX9" fmla="*/ 2366010 w 2366010"/>
              <a:gd name="connsiteY9" fmla="*/ 4902519 h 5147306"/>
              <a:gd name="connsiteX10" fmla="*/ 2121223 w 2366010"/>
              <a:gd name="connsiteY10" fmla="*/ 5147306 h 5147306"/>
              <a:gd name="connsiteX11" fmla="*/ 244787 w 2366010"/>
              <a:gd name="connsiteY11" fmla="*/ 5147306 h 5147306"/>
              <a:gd name="connsiteX12" fmla="*/ 0 w 2366010"/>
              <a:gd name="connsiteY12" fmla="*/ 4902519 h 5147306"/>
              <a:gd name="connsiteX13" fmla="*/ 0 w 2366010"/>
              <a:gd name="connsiteY13" fmla="*/ 267643 h 5147306"/>
              <a:gd name="connsiteX0" fmla="*/ 0 w 2366010"/>
              <a:gd name="connsiteY0" fmla="*/ 267643 h 5147306"/>
              <a:gd name="connsiteX1" fmla="*/ 237167 w 2366010"/>
              <a:gd name="connsiteY1" fmla="*/ 20316 h 5147306"/>
              <a:gd name="connsiteX2" fmla="*/ 520700 w 2366010"/>
              <a:gd name="connsiteY2" fmla="*/ 19047 h 5147306"/>
              <a:gd name="connsiteX3" fmla="*/ 727710 w 2366010"/>
              <a:gd name="connsiteY3" fmla="*/ 205736 h 5147306"/>
              <a:gd name="connsiteX4" fmla="*/ 1274918 w 2366010"/>
              <a:gd name="connsiteY4" fmla="*/ 205105 h 5147306"/>
              <a:gd name="connsiteX5" fmla="*/ 1753708 w 2366010"/>
              <a:gd name="connsiteY5" fmla="*/ 189869 h 5147306"/>
              <a:gd name="connsiteX6" fmla="*/ 1857213 w 2366010"/>
              <a:gd name="connsiteY6" fmla="*/ 21589 h 5147306"/>
              <a:gd name="connsiteX7" fmla="*/ 2133923 w 2366010"/>
              <a:gd name="connsiteY7" fmla="*/ 15240 h 5147306"/>
              <a:gd name="connsiteX8" fmla="*/ 2366010 w 2366010"/>
              <a:gd name="connsiteY8" fmla="*/ 267643 h 5147306"/>
              <a:gd name="connsiteX9" fmla="*/ 2366010 w 2366010"/>
              <a:gd name="connsiteY9" fmla="*/ 4902519 h 5147306"/>
              <a:gd name="connsiteX10" fmla="*/ 2121223 w 2366010"/>
              <a:gd name="connsiteY10" fmla="*/ 5147306 h 5147306"/>
              <a:gd name="connsiteX11" fmla="*/ 244787 w 2366010"/>
              <a:gd name="connsiteY11" fmla="*/ 5147306 h 5147306"/>
              <a:gd name="connsiteX12" fmla="*/ 0 w 2366010"/>
              <a:gd name="connsiteY12" fmla="*/ 4902519 h 5147306"/>
              <a:gd name="connsiteX13" fmla="*/ 0 w 2366010"/>
              <a:gd name="connsiteY13" fmla="*/ 267643 h 5147306"/>
              <a:gd name="connsiteX0" fmla="*/ 0 w 2366010"/>
              <a:gd name="connsiteY0" fmla="*/ 256648 h 5136311"/>
              <a:gd name="connsiteX1" fmla="*/ 237167 w 2366010"/>
              <a:gd name="connsiteY1" fmla="*/ 9321 h 5136311"/>
              <a:gd name="connsiteX2" fmla="*/ 520700 w 2366010"/>
              <a:gd name="connsiteY2" fmla="*/ 8052 h 5136311"/>
              <a:gd name="connsiteX3" fmla="*/ 727710 w 2366010"/>
              <a:gd name="connsiteY3" fmla="*/ 194741 h 5136311"/>
              <a:gd name="connsiteX4" fmla="*/ 1274918 w 2366010"/>
              <a:gd name="connsiteY4" fmla="*/ 194110 h 5136311"/>
              <a:gd name="connsiteX5" fmla="*/ 1753708 w 2366010"/>
              <a:gd name="connsiteY5" fmla="*/ 178874 h 5136311"/>
              <a:gd name="connsiteX6" fmla="*/ 1857213 w 2366010"/>
              <a:gd name="connsiteY6" fmla="*/ 10594 h 5136311"/>
              <a:gd name="connsiteX7" fmla="*/ 2133923 w 2366010"/>
              <a:gd name="connsiteY7" fmla="*/ 4245 h 5136311"/>
              <a:gd name="connsiteX8" fmla="*/ 2366010 w 2366010"/>
              <a:gd name="connsiteY8" fmla="*/ 256648 h 5136311"/>
              <a:gd name="connsiteX9" fmla="*/ 2366010 w 2366010"/>
              <a:gd name="connsiteY9" fmla="*/ 4891524 h 5136311"/>
              <a:gd name="connsiteX10" fmla="*/ 2121223 w 2366010"/>
              <a:gd name="connsiteY10" fmla="*/ 5136311 h 5136311"/>
              <a:gd name="connsiteX11" fmla="*/ 244787 w 2366010"/>
              <a:gd name="connsiteY11" fmla="*/ 5136311 h 5136311"/>
              <a:gd name="connsiteX12" fmla="*/ 0 w 2366010"/>
              <a:gd name="connsiteY12" fmla="*/ 4891524 h 5136311"/>
              <a:gd name="connsiteX13" fmla="*/ 0 w 2366010"/>
              <a:gd name="connsiteY13" fmla="*/ 256648 h 5136311"/>
              <a:gd name="connsiteX0" fmla="*/ 0 w 2366010"/>
              <a:gd name="connsiteY0" fmla="*/ 256648 h 5136311"/>
              <a:gd name="connsiteX1" fmla="*/ 237167 w 2366010"/>
              <a:gd name="connsiteY1" fmla="*/ 9321 h 5136311"/>
              <a:gd name="connsiteX2" fmla="*/ 520700 w 2366010"/>
              <a:gd name="connsiteY2" fmla="*/ 8052 h 5136311"/>
              <a:gd name="connsiteX3" fmla="*/ 727710 w 2366010"/>
              <a:gd name="connsiteY3" fmla="*/ 194741 h 5136311"/>
              <a:gd name="connsiteX4" fmla="*/ 1274918 w 2366010"/>
              <a:gd name="connsiteY4" fmla="*/ 194110 h 5136311"/>
              <a:gd name="connsiteX5" fmla="*/ 1753708 w 2366010"/>
              <a:gd name="connsiteY5" fmla="*/ 178874 h 5136311"/>
              <a:gd name="connsiteX6" fmla="*/ 1857213 w 2366010"/>
              <a:gd name="connsiteY6" fmla="*/ 10594 h 5136311"/>
              <a:gd name="connsiteX7" fmla="*/ 2133923 w 2366010"/>
              <a:gd name="connsiteY7" fmla="*/ 4245 h 5136311"/>
              <a:gd name="connsiteX8" fmla="*/ 2366010 w 2366010"/>
              <a:gd name="connsiteY8" fmla="*/ 256648 h 5136311"/>
              <a:gd name="connsiteX9" fmla="*/ 2366010 w 2366010"/>
              <a:gd name="connsiteY9" fmla="*/ 4891524 h 5136311"/>
              <a:gd name="connsiteX10" fmla="*/ 2121223 w 2366010"/>
              <a:gd name="connsiteY10" fmla="*/ 5136311 h 5136311"/>
              <a:gd name="connsiteX11" fmla="*/ 244787 w 2366010"/>
              <a:gd name="connsiteY11" fmla="*/ 5136311 h 5136311"/>
              <a:gd name="connsiteX12" fmla="*/ 0 w 2366010"/>
              <a:gd name="connsiteY12" fmla="*/ 4891524 h 5136311"/>
              <a:gd name="connsiteX13" fmla="*/ 0 w 2366010"/>
              <a:gd name="connsiteY13" fmla="*/ 256648 h 5136311"/>
              <a:gd name="connsiteX0" fmla="*/ 0 w 2366010"/>
              <a:gd name="connsiteY0" fmla="*/ 256648 h 5136311"/>
              <a:gd name="connsiteX1" fmla="*/ 237167 w 2366010"/>
              <a:gd name="connsiteY1" fmla="*/ 9321 h 5136311"/>
              <a:gd name="connsiteX2" fmla="*/ 520700 w 2366010"/>
              <a:gd name="connsiteY2" fmla="*/ 8052 h 5136311"/>
              <a:gd name="connsiteX3" fmla="*/ 727710 w 2366010"/>
              <a:gd name="connsiteY3" fmla="*/ 194741 h 5136311"/>
              <a:gd name="connsiteX4" fmla="*/ 1274918 w 2366010"/>
              <a:gd name="connsiteY4" fmla="*/ 194110 h 5136311"/>
              <a:gd name="connsiteX5" fmla="*/ 1753708 w 2366010"/>
              <a:gd name="connsiteY5" fmla="*/ 178874 h 5136311"/>
              <a:gd name="connsiteX6" fmla="*/ 1857213 w 2366010"/>
              <a:gd name="connsiteY6" fmla="*/ 10594 h 5136311"/>
              <a:gd name="connsiteX7" fmla="*/ 2133923 w 2366010"/>
              <a:gd name="connsiteY7" fmla="*/ 4245 h 5136311"/>
              <a:gd name="connsiteX8" fmla="*/ 2366010 w 2366010"/>
              <a:gd name="connsiteY8" fmla="*/ 256648 h 5136311"/>
              <a:gd name="connsiteX9" fmla="*/ 2366010 w 2366010"/>
              <a:gd name="connsiteY9" fmla="*/ 4891524 h 5136311"/>
              <a:gd name="connsiteX10" fmla="*/ 2121223 w 2366010"/>
              <a:gd name="connsiteY10" fmla="*/ 5136311 h 5136311"/>
              <a:gd name="connsiteX11" fmla="*/ 244787 w 2366010"/>
              <a:gd name="connsiteY11" fmla="*/ 5136311 h 5136311"/>
              <a:gd name="connsiteX12" fmla="*/ 0 w 2366010"/>
              <a:gd name="connsiteY12" fmla="*/ 4891524 h 5136311"/>
              <a:gd name="connsiteX13" fmla="*/ 0 w 2366010"/>
              <a:gd name="connsiteY13" fmla="*/ 256648 h 5136311"/>
              <a:gd name="connsiteX0" fmla="*/ 0 w 2366010"/>
              <a:gd name="connsiteY0" fmla="*/ 256648 h 5136311"/>
              <a:gd name="connsiteX1" fmla="*/ 237167 w 2366010"/>
              <a:gd name="connsiteY1" fmla="*/ 9321 h 5136311"/>
              <a:gd name="connsiteX2" fmla="*/ 520700 w 2366010"/>
              <a:gd name="connsiteY2" fmla="*/ 8052 h 5136311"/>
              <a:gd name="connsiteX3" fmla="*/ 727710 w 2366010"/>
              <a:gd name="connsiteY3" fmla="*/ 194741 h 5136311"/>
              <a:gd name="connsiteX4" fmla="*/ 1274918 w 2366010"/>
              <a:gd name="connsiteY4" fmla="*/ 194110 h 5136311"/>
              <a:gd name="connsiteX5" fmla="*/ 1753708 w 2366010"/>
              <a:gd name="connsiteY5" fmla="*/ 178874 h 5136311"/>
              <a:gd name="connsiteX6" fmla="*/ 1857213 w 2366010"/>
              <a:gd name="connsiteY6" fmla="*/ 10594 h 5136311"/>
              <a:gd name="connsiteX7" fmla="*/ 2133923 w 2366010"/>
              <a:gd name="connsiteY7" fmla="*/ 4245 h 5136311"/>
              <a:gd name="connsiteX8" fmla="*/ 2366010 w 2366010"/>
              <a:gd name="connsiteY8" fmla="*/ 256648 h 5136311"/>
              <a:gd name="connsiteX9" fmla="*/ 2366010 w 2366010"/>
              <a:gd name="connsiteY9" fmla="*/ 4891524 h 5136311"/>
              <a:gd name="connsiteX10" fmla="*/ 2121223 w 2366010"/>
              <a:gd name="connsiteY10" fmla="*/ 5136311 h 5136311"/>
              <a:gd name="connsiteX11" fmla="*/ 244787 w 2366010"/>
              <a:gd name="connsiteY11" fmla="*/ 5136311 h 5136311"/>
              <a:gd name="connsiteX12" fmla="*/ 0 w 2366010"/>
              <a:gd name="connsiteY12" fmla="*/ 4891524 h 5136311"/>
              <a:gd name="connsiteX13" fmla="*/ 0 w 2366010"/>
              <a:gd name="connsiteY13" fmla="*/ 256648 h 5136311"/>
              <a:gd name="connsiteX0" fmla="*/ 0 w 2366010"/>
              <a:gd name="connsiteY0" fmla="*/ 256648 h 5136311"/>
              <a:gd name="connsiteX1" fmla="*/ 237167 w 2366010"/>
              <a:gd name="connsiteY1" fmla="*/ 9321 h 5136311"/>
              <a:gd name="connsiteX2" fmla="*/ 520700 w 2366010"/>
              <a:gd name="connsiteY2" fmla="*/ 8052 h 5136311"/>
              <a:gd name="connsiteX3" fmla="*/ 727710 w 2366010"/>
              <a:gd name="connsiteY3" fmla="*/ 194741 h 5136311"/>
              <a:gd name="connsiteX4" fmla="*/ 1274918 w 2366010"/>
              <a:gd name="connsiteY4" fmla="*/ 194110 h 5136311"/>
              <a:gd name="connsiteX5" fmla="*/ 1758788 w 2366010"/>
              <a:gd name="connsiteY5" fmla="*/ 173797 h 5136311"/>
              <a:gd name="connsiteX6" fmla="*/ 1857213 w 2366010"/>
              <a:gd name="connsiteY6" fmla="*/ 10594 h 5136311"/>
              <a:gd name="connsiteX7" fmla="*/ 2133923 w 2366010"/>
              <a:gd name="connsiteY7" fmla="*/ 4245 h 5136311"/>
              <a:gd name="connsiteX8" fmla="*/ 2366010 w 2366010"/>
              <a:gd name="connsiteY8" fmla="*/ 256648 h 5136311"/>
              <a:gd name="connsiteX9" fmla="*/ 2366010 w 2366010"/>
              <a:gd name="connsiteY9" fmla="*/ 4891524 h 5136311"/>
              <a:gd name="connsiteX10" fmla="*/ 2121223 w 2366010"/>
              <a:gd name="connsiteY10" fmla="*/ 5136311 h 5136311"/>
              <a:gd name="connsiteX11" fmla="*/ 244787 w 2366010"/>
              <a:gd name="connsiteY11" fmla="*/ 5136311 h 5136311"/>
              <a:gd name="connsiteX12" fmla="*/ 0 w 2366010"/>
              <a:gd name="connsiteY12" fmla="*/ 4891524 h 5136311"/>
              <a:gd name="connsiteX13" fmla="*/ 0 w 2366010"/>
              <a:gd name="connsiteY13" fmla="*/ 256648 h 5136311"/>
              <a:gd name="connsiteX0" fmla="*/ 0 w 2366010"/>
              <a:gd name="connsiteY0" fmla="*/ 256648 h 5136311"/>
              <a:gd name="connsiteX1" fmla="*/ 237167 w 2366010"/>
              <a:gd name="connsiteY1" fmla="*/ 9321 h 5136311"/>
              <a:gd name="connsiteX2" fmla="*/ 520700 w 2366010"/>
              <a:gd name="connsiteY2" fmla="*/ 8052 h 5136311"/>
              <a:gd name="connsiteX3" fmla="*/ 732790 w 2366010"/>
              <a:gd name="connsiteY3" fmla="*/ 189664 h 5136311"/>
              <a:gd name="connsiteX4" fmla="*/ 1274918 w 2366010"/>
              <a:gd name="connsiteY4" fmla="*/ 194110 h 5136311"/>
              <a:gd name="connsiteX5" fmla="*/ 1758788 w 2366010"/>
              <a:gd name="connsiteY5" fmla="*/ 173797 h 5136311"/>
              <a:gd name="connsiteX6" fmla="*/ 1857213 w 2366010"/>
              <a:gd name="connsiteY6" fmla="*/ 10594 h 5136311"/>
              <a:gd name="connsiteX7" fmla="*/ 2133923 w 2366010"/>
              <a:gd name="connsiteY7" fmla="*/ 4245 h 5136311"/>
              <a:gd name="connsiteX8" fmla="*/ 2366010 w 2366010"/>
              <a:gd name="connsiteY8" fmla="*/ 256648 h 5136311"/>
              <a:gd name="connsiteX9" fmla="*/ 2366010 w 2366010"/>
              <a:gd name="connsiteY9" fmla="*/ 4891524 h 5136311"/>
              <a:gd name="connsiteX10" fmla="*/ 2121223 w 2366010"/>
              <a:gd name="connsiteY10" fmla="*/ 5136311 h 5136311"/>
              <a:gd name="connsiteX11" fmla="*/ 244787 w 2366010"/>
              <a:gd name="connsiteY11" fmla="*/ 5136311 h 5136311"/>
              <a:gd name="connsiteX12" fmla="*/ 0 w 2366010"/>
              <a:gd name="connsiteY12" fmla="*/ 4891524 h 5136311"/>
              <a:gd name="connsiteX13" fmla="*/ 0 w 2366010"/>
              <a:gd name="connsiteY13" fmla="*/ 256648 h 5136311"/>
              <a:gd name="connsiteX0" fmla="*/ 18234 w 2384244"/>
              <a:gd name="connsiteY0" fmla="*/ 256648 h 5136311"/>
              <a:gd name="connsiteX1" fmla="*/ 255401 w 2384244"/>
              <a:gd name="connsiteY1" fmla="*/ 9321 h 5136311"/>
              <a:gd name="connsiteX2" fmla="*/ 538934 w 2384244"/>
              <a:gd name="connsiteY2" fmla="*/ 8052 h 5136311"/>
              <a:gd name="connsiteX3" fmla="*/ 751024 w 2384244"/>
              <a:gd name="connsiteY3" fmla="*/ 189664 h 5136311"/>
              <a:gd name="connsiteX4" fmla="*/ 1293152 w 2384244"/>
              <a:gd name="connsiteY4" fmla="*/ 194110 h 5136311"/>
              <a:gd name="connsiteX5" fmla="*/ 1777022 w 2384244"/>
              <a:gd name="connsiteY5" fmla="*/ 173797 h 5136311"/>
              <a:gd name="connsiteX6" fmla="*/ 1875447 w 2384244"/>
              <a:gd name="connsiteY6" fmla="*/ 10594 h 5136311"/>
              <a:gd name="connsiteX7" fmla="*/ 2152157 w 2384244"/>
              <a:gd name="connsiteY7" fmla="*/ 4245 h 5136311"/>
              <a:gd name="connsiteX8" fmla="*/ 2384244 w 2384244"/>
              <a:gd name="connsiteY8" fmla="*/ 256648 h 5136311"/>
              <a:gd name="connsiteX9" fmla="*/ 2384244 w 2384244"/>
              <a:gd name="connsiteY9" fmla="*/ 4891524 h 5136311"/>
              <a:gd name="connsiteX10" fmla="*/ 2139457 w 2384244"/>
              <a:gd name="connsiteY10" fmla="*/ 5136311 h 5136311"/>
              <a:gd name="connsiteX11" fmla="*/ 263021 w 2384244"/>
              <a:gd name="connsiteY11" fmla="*/ 5136311 h 5136311"/>
              <a:gd name="connsiteX12" fmla="*/ 18234 w 2384244"/>
              <a:gd name="connsiteY12" fmla="*/ 4891524 h 5136311"/>
              <a:gd name="connsiteX13" fmla="*/ 0 w 2384244"/>
              <a:gd name="connsiteY13" fmla="*/ 3346754 h 5136311"/>
              <a:gd name="connsiteX14" fmla="*/ 18234 w 2384244"/>
              <a:gd name="connsiteY14" fmla="*/ 256648 h 5136311"/>
              <a:gd name="connsiteX0" fmla="*/ 18234 w 2384244"/>
              <a:gd name="connsiteY0" fmla="*/ 334285 h 5213948"/>
              <a:gd name="connsiteX1" fmla="*/ 255401 w 2384244"/>
              <a:gd name="connsiteY1" fmla="*/ 86958 h 5213948"/>
              <a:gd name="connsiteX2" fmla="*/ 538934 w 2384244"/>
              <a:gd name="connsiteY2" fmla="*/ 85689 h 5213948"/>
              <a:gd name="connsiteX3" fmla="*/ 751024 w 2384244"/>
              <a:gd name="connsiteY3" fmla="*/ 267301 h 5213948"/>
              <a:gd name="connsiteX4" fmla="*/ 1293152 w 2384244"/>
              <a:gd name="connsiteY4" fmla="*/ 271747 h 5213948"/>
              <a:gd name="connsiteX5" fmla="*/ 1777022 w 2384244"/>
              <a:gd name="connsiteY5" fmla="*/ 251434 h 5213948"/>
              <a:gd name="connsiteX6" fmla="*/ 1875447 w 2384244"/>
              <a:gd name="connsiteY6" fmla="*/ 88231 h 5213948"/>
              <a:gd name="connsiteX7" fmla="*/ 2152157 w 2384244"/>
              <a:gd name="connsiteY7" fmla="*/ 81882 h 5213948"/>
              <a:gd name="connsiteX8" fmla="*/ 2384244 w 2384244"/>
              <a:gd name="connsiteY8" fmla="*/ 334285 h 5213948"/>
              <a:gd name="connsiteX9" fmla="*/ 2379641 w 2384244"/>
              <a:gd name="connsiteY9" fmla="*/ 3424391 h 5213948"/>
              <a:gd name="connsiteX10" fmla="*/ 2384244 w 2384244"/>
              <a:gd name="connsiteY10" fmla="*/ 4969161 h 5213948"/>
              <a:gd name="connsiteX11" fmla="*/ 2139457 w 2384244"/>
              <a:gd name="connsiteY11" fmla="*/ 5213948 h 5213948"/>
              <a:gd name="connsiteX12" fmla="*/ 263021 w 2384244"/>
              <a:gd name="connsiteY12" fmla="*/ 5213948 h 5213948"/>
              <a:gd name="connsiteX13" fmla="*/ 18234 w 2384244"/>
              <a:gd name="connsiteY13" fmla="*/ 4969161 h 5213948"/>
              <a:gd name="connsiteX14" fmla="*/ 0 w 2384244"/>
              <a:gd name="connsiteY14" fmla="*/ 3424391 h 5213948"/>
              <a:gd name="connsiteX15" fmla="*/ 18234 w 2384244"/>
              <a:gd name="connsiteY15" fmla="*/ 334285 h 5213948"/>
              <a:gd name="connsiteX0" fmla="*/ 18234 w 2384244"/>
              <a:gd name="connsiteY0" fmla="*/ 256648 h 5136311"/>
              <a:gd name="connsiteX1" fmla="*/ 255401 w 2384244"/>
              <a:gd name="connsiteY1" fmla="*/ 9321 h 5136311"/>
              <a:gd name="connsiteX2" fmla="*/ 538934 w 2384244"/>
              <a:gd name="connsiteY2" fmla="*/ 8052 h 5136311"/>
              <a:gd name="connsiteX3" fmla="*/ 751024 w 2384244"/>
              <a:gd name="connsiteY3" fmla="*/ 189664 h 5136311"/>
              <a:gd name="connsiteX4" fmla="*/ 1293152 w 2384244"/>
              <a:gd name="connsiteY4" fmla="*/ 194110 h 5136311"/>
              <a:gd name="connsiteX5" fmla="*/ 1777022 w 2384244"/>
              <a:gd name="connsiteY5" fmla="*/ 173797 h 5136311"/>
              <a:gd name="connsiteX6" fmla="*/ 1875447 w 2384244"/>
              <a:gd name="connsiteY6" fmla="*/ 10594 h 5136311"/>
              <a:gd name="connsiteX7" fmla="*/ 2152157 w 2384244"/>
              <a:gd name="connsiteY7" fmla="*/ 4245 h 5136311"/>
              <a:gd name="connsiteX8" fmla="*/ 2384244 w 2384244"/>
              <a:gd name="connsiteY8" fmla="*/ 256648 h 5136311"/>
              <a:gd name="connsiteX9" fmla="*/ 2379641 w 2384244"/>
              <a:gd name="connsiteY9" fmla="*/ 3346754 h 5136311"/>
              <a:gd name="connsiteX10" fmla="*/ 2384244 w 2384244"/>
              <a:gd name="connsiteY10" fmla="*/ 4891524 h 5136311"/>
              <a:gd name="connsiteX11" fmla="*/ 2139457 w 2384244"/>
              <a:gd name="connsiteY11" fmla="*/ 5136311 h 5136311"/>
              <a:gd name="connsiteX12" fmla="*/ 263021 w 2384244"/>
              <a:gd name="connsiteY12" fmla="*/ 5136311 h 5136311"/>
              <a:gd name="connsiteX13" fmla="*/ 18234 w 2384244"/>
              <a:gd name="connsiteY13" fmla="*/ 4891524 h 5136311"/>
              <a:gd name="connsiteX14" fmla="*/ 0 w 2384244"/>
              <a:gd name="connsiteY14" fmla="*/ 3346754 h 5136311"/>
              <a:gd name="connsiteX15" fmla="*/ 18234 w 2384244"/>
              <a:gd name="connsiteY15" fmla="*/ 256648 h 5136311"/>
              <a:gd name="connsiteX0" fmla="*/ 18234 w 2384244"/>
              <a:gd name="connsiteY0" fmla="*/ 256648 h 5136311"/>
              <a:gd name="connsiteX1" fmla="*/ 255401 w 2384244"/>
              <a:gd name="connsiteY1" fmla="*/ 9321 h 5136311"/>
              <a:gd name="connsiteX2" fmla="*/ 538934 w 2384244"/>
              <a:gd name="connsiteY2" fmla="*/ 8052 h 5136311"/>
              <a:gd name="connsiteX3" fmla="*/ 751024 w 2384244"/>
              <a:gd name="connsiteY3" fmla="*/ 189664 h 5136311"/>
              <a:gd name="connsiteX4" fmla="*/ 1293152 w 2384244"/>
              <a:gd name="connsiteY4" fmla="*/ 194110 h 5136311"/>
              <a:gd name="connsiteX5" fmla="*/ 1777022 w 2384244"/>
              <a:gd name="connsiteY5" fmla="*/ 173797 h 5136311"/>
              <a:gd name="connsiteX6" fmla="*/ 1875447 w 2384244"/>
              <a:gd name="connsiteY6" fmla="*/ 10594 h 5136311"/>
              <a:gd name="connsiteX7" fmla="*/ 2152157 w 2384244"/>
              <a:gd name="connsiteY7" fmla="*/ 4245 h 5136311"/>
              <a:gd name="connsiteX8" fmla="*/ 2384244 w 2384244"/>
              <a:gd name="connsiteY8" fmla="*/ 256648 h 5136311"/>
              <a:gd name="connsiteX9" fmla="*/ 2379641 w 2384244"/>
              <a:gd name="connsiteY9" fmla="*/ 3346754 h 5136311"/>
              <a:gd name="connsiteX10" fmla="*/ 2384244 w 2384244"/>
              <a:gd name="connsiteY10" fmla="*/ 4891524 h 5136311"/>
              <a:gd name="connsiteX11" fmla="*/ 2139457 w 2384244"/>
              <a:gd name="connsiteY11" fmla="*/ 5136311 h 5136311"/>
              <a:gd name="connsiteX12" fmla="*/ 263021 w 2384244"/>
              <a:gd name="connsiteY12" fmla="*/ 5136311 h 5136311"/>
              <a:gd name="connsiteX13" fmla="*/ 18234 w 2384244"/>
              <a:gd name="connsiteY13" fmla="*/ 4891524 h 5136311"/>
              <a:gd name="connsiteX14" fmla="*/ 0 w 2384244"/>
              <a:gd name="connsiteY14" fmla="*/ 3346754 h 5136311"/>
              <a:gd name="connsiteX15" fmla="*/ 18234 w 2384244"/>
              <a:gd name="connsiteY15" fmla="*/ 256648 h 5136311"/>
              <a:gd name="connsiteX0" fmla="*/ 18234 w 2384244"/>
              <a:gd name="connsiteY0" fmla="*/ 256648 h 5136311"/>
              <a:gd name="connsiteX1" fmla="*/ 255401 w 2384244"/>
              <a:gd name="connsiteY1" fmla="*/ 9321 h 5136311"/>
              <a:gd name="connsiteX2" fmla="*/ 538934 w 2384244"/>
              <a:gd name="connsiteY2" fmla="*/ 8052 h 5136311"/>
              <a:gd name="connsiteX3" fmla="*/ 751024 w 2384244"/>
              <a:gd name="connsiteY3" fmla="*/ 189664 h 5136311"/>
              <a:gd name="connsiteX4" fmla="*/ 1293152 w 2384244"/>
              <a:gd name="connsiteY4" fmla="*/ 194110 h 5136311"/>
              <a:gd name="connsiteX5" fmla="*/ 1777022 w 2384244"/>
              <a:gd name="connsiteY5" fmla="*/ 173797 h 5136311"/>
              <a:gd name="connsiteX6" fmla="*/ 1875447 w 2384244"/>
              <a:gd name="connsiteY6" fmla="*/ 10594 h 5136311"/>
              <a:gd name="connsiteX7" fmla="*/ 2152157 w 2384244"/>
              <a:gd name="connsiteY7" fmla="*/ 4245 h 5136311"/>
              <a:gd name="connsiteX8" fmla="*/ 2384244 w 2384244"/>
              <a:gd name="connsiteY8" fmla="*/ 256648 h 5136311"/>
              <a:gd name="connsiteX9" fmla="*/ 2379641 w 2384244"/>
              <a:gd name="connsiteY9" fmla="*/ 3346754 h 5136311"/>
              <a:gd name="connsiteX10" fmla="*/ 2384244 w 2384244"/>
              <a:gd name="connsiteY10" fmla="*/ 4891524 h 5136311"/>
              <a:gd name="connsiteX11" fmla="*/ 2139457 w 2384244"/>
              <a:gd name="connsiteY11" fmla="*/ 5136311 h 5136311"/>
              <a:gd name="connsiteX12" fmla="*/ 263021 w 2384244"/>
              <a:gd name="connsiteY12" fmla="*/ 5136311 h 5136311"/>
              <a:gd name="connsiteX13" fmla="*/ 18234 w 2384244"/>
              <a:gd name="connsiteY13" fmla="*/ 4891524 h 5136311"/>
              <a:gd name="connsiteX14" fmla="*/ 0 w 2384244"/>
              <a:gd name="connsiteY14" fmla="*/ 3346754 h 5136311"/>
              <a:gd name="connsiteX15" fmla="*/ 18234 w 2384244"/>
              <a:gd name="connsiteY15" fmla="*/ 256648 h 5136311"/>
              <a:gd name="connsiteX0" fmla="*/ 18234 w 2384244"/>
              <a:gd name="connsiteY0" fmla="*/ 256648 h 5136311"/>
              <a:gd name="connsiteX1" fmla="*/ 255401 w 2384244"/>
              <a:gd name="connsiteY1" fmla="*/ 9321 h 5136311"/>
              <a:gd name="connsiteX2" fmla="*/ 538934 w 2384244"/>
              <a:gd name="connsiteY2" fmla="*/ 8052 h 5136311"/>
              <a:gd name="connsiteX3" fmla="*/ 751024 w 2384244"/>
              <a:gd name="connsiteY3" fmla="*/ 189664 h 5136311"/>
              <a:gd name="connsiteX4" fmla="*/ 1293152 w 2384244"/>
              <a:gd name="connsiteY4" fmla="*/ 194110 h 5136311"/>
              <a:gd name="connsiteX5" fmla="*/ 1777022 w 2384244"/>
              <a:gd name="connsiteY5" fmla="*/ 173797 h 5136311"/>
              <a:gd name="connsiteX6" fmla="*/ 1875447 w 2384244"/>
              <a:gd name="connsiteY6" fmla="*/ 10594 h 5136311"/>
              <a:gd name="connsiteX7" fmla="*/ 2152157 w 2384244"/>
              <a:gd name="connsiteY7" fmla="*/ 4245 h 5136311"/>
              <a:gd name="connsiteX8" fmla="*/ 2384244 w 2384244"/>
              <a:gd name="connsiteY8" fmla="*/ 256648 h 5136311"/>
              <a:gd name="connsiteX9" fmla="*/ 2379641 w 2384244"/>
              <a:gd name="connsiteY9" fmla="*/ 3346754 h 5136311"/>
              <a:gd name="connsiteX10" fmla="*/ 2384244 w 2384244"/>
              <a:gd name="connsiteY10" fmla="*/ 4891524 h 5136311"/>
              <a:gd name="connsiteX11" fmla="*/ 2139457 w 2384244"/>
              <a:gd name="connsiteY11" fmla="*/ 5136311 h 5136311"/>
              <a:gd name="connsiteX12" fmla="*/ 263021 w 2384244"/>
              <a:gd name="connsiteY12" fmla="*/ 5136311 h 5136311"/>
              <a:gd name="connsiteX13" fmla="*/ 0 w 2384244"/>
              <a:gd name="connsiteY13" fmla="*/ 3346754 h 5136311"/>
              <a:gd name="connsiteX14" fmla="*/ 18234 w 2384244"/>
              <a:gd name="connsiteY14" fmla="*/ 256648 h 5136311"/>
              <a:gd name="connsiteX0" fmla="*/ 18234 w 2384244"/>
              <a:gd name="connsiteY0" fmla="*/ 256648 h 5136311"/>
              <a:gd name="connsiteX1" fmla="*/ 255401 w 2384244"/>
              <a:gd name="connsiteY1" fmla="*/ 9321 h 5136311"/>
              <a:gd name="connsiteX2" fmla="*/ 538934 w 2384244"/>
              <a:gd name="connsiteY2" fmla="*/ 8052 h 5136311"/>
              <a:gd name="connsiteX3" fmla="*/ 751024 w 2384244"/>
              <a:gd name="connsiteY3" fmla="*/ 189664 h 5136311"/>
              <a:gd name="connsiteX4" fmla="*/ 1293152 w 2384244"/>
              <a:gd name="connsiteY4" fmla="*/ 194110 h 5136311"/>
              <a:gd name="connsiteX5" fmla="*/ 1777022 w 2384244"/>
              <a:gd name="connsiteY5" fmla="*/ 173797 h 5136311"/>
              <a:gd name="connsiteX6" fmla="*/ 1875447 w 2384244"/>
              <a:gd name="connsiteY6" fmla="*/ 10594 h 5136311"/>
              <a:gd name="connsiteX7" fmla="*/ 2152157 w 2384244"/>
              <a:gd name="connsiteY7" fmla="*/ 4245 h 5136311"/>
              <a:gd name="connsiteX8" fmla="*/ 2384244 w 2384244"/>
              <a:gd name="connsiteY8" fmla="*/ 256648 h 5136311"/>
              <a:gd name="connsiteX9" fmla="*/ 2379641 w 2384244"/>
              <a:gd name="connsiteY9" fmla="*/ 3346754 h 5136311"/>
              <a:gd name="connsiteX10" fmla="*/ 2384244 w 2384244"/>
              <a:gd name="connsiteY10" fmla="*/ 4891524 h 5136311"/>
              <a:gd name="connsiteX11" fmla="*/ 2139457 w 2384244"/>
              <a:gd name="connsiteY11" fmla="*/ 5136311 h 5136311"/>
              <a:gd name="connsiteX12" fmla="*/ 0 w 2384244"/>
              <a:gd name="connsiteY12" fmla="*/ 3346754 h 5136311"/>
              <a:gd name="connsiteX13" fmla="*/ 18234 w 2384244"/>
              <a:gd name="connsiteY13" fmla="*/ 256648 h 5136311"/>
              <a:gd name="connsiteX0" fmla="*/ 18234 w 2384244"/>
              <a:gd name="connsiteY0" fmla="*/ 256648 h 4891524"/>
              <a:gd name="connsiteX1" fmla="*/ 255401 w 2384244"/>
              <a:gd name="connsiteY1" fmla="*/ 9321 h 4891524"/>
              <a:gd name="connsiteX2" fmla="*/ 538934 w 2384244"/>
              <a:gd name="connsiteY2" fmla="*/ 8052 h 4891524"/>
              <a:gd name="connsiteX3" fmla="*/ 751024 w 2384244"/>
              <a:gd name="connsiteY3" fmla="*/ 189664 h 4891524"/>
              <a:gd name="connsiteX4" fmla="*/ 1293152 w 2384244"/>
              <a:gd name="connsiteY4" fmla="*/ 194110 h 4891524"/>
              <a:gd name="connsiteX5" fmla="*/ 1777022 w 2384244"/>
              <a:gd name="connsiteY5" fmla="*/ 173797 h 4891524"/>
              <a:gd name="connsiteX6" fmla="*/ 1875447 w 2384244"/>
              <a:gd name="connsiteY6" fmla="*/ 10594 h 4891524"/>
              <a:gd name="connsiteX7" fmla="*/ 2152157 w 2384244"/>
              <a:gd name="connsiteY7" fmla="*/ 4245 h 4891524"/>
              <a:gd name="connsiteX8" fmla="*/ 2384244 w 2384244"/>
              <a:gd name="connsiteY8" fmla="*/ 256648 h 4891524"/>
              <a:gd name="connsiteX9" fmla="*/ 2379641 w 2384244"/>
              <a:gd name="connsiteY9" fmla="*/ 3346754 h 4891524"/>
              <a:gd name="connsiteX10" fmla="*/ 2384244 w 2384244"/>
              <a:gd name="connsiteY10" fmla="*/ 4891524 h 4891524"/>
              <a:gd name="connsiteX11" fmla="*/ 0 w 2384244"/>
              <a:gd name="connsiteY11" fmla="*/ 3346754 h 4891524"/>
              <a:gd name="connsiteX12" fmla="*/ 18234 w 2384244"/>
              <a:gd name="connsiteY12" fmla="*/ 256648 h 4891524"/>
              <a:gd name="connsiteX0" fmla="*/ 18234 w 2384244"/>
              <a:gd name="connsiteY0" fmla="*/ 256648 h 3733017"/>
              <a:gd name="connsiteX1" fmla="*/ 255401 w 2384244"/>
              <a:gd name="connsiteY1" fmla="*/ 9321 h 3733017"/>
              <a:gd name="connsiteX2" fmla="*/ 538934 w 2384244"/>
              <a:gd name="connsiteY2" fmla="*/ 8052 h 3733017"/>
              <a:gd name="connsiteX3" fmla="*/ 751024 w 2384244"/>
              <a:gd name="connsiteY3" fmla="*/ 189664 h 3733017"/>
              <a:gd name="connsiteX4" fmla="*/ 1293152 w 2384244"/>
              <a:gd name="connsiteY4" fmla="*/ 194110 h 3733017"/>
              <a:gd name="connsiteX5" fmla="*/ 1777022 w 2384244"/>
              <a:gd name="connsiteY5" fmla="*/ 173797 h 3733017"/>
              <a:gd name="connsiteX6" fmla="*/ 1875447 w 2384244"/>
              <a:gd name="connsiteY6" fmla="*/ 10594 h 3733017"/>
              <a:gd name="connsiteX7" fmla="*/ 2152157 w 2384244"/>
              <a:gd name="connsiteY7" fmla="*/ 4245 h 3733017"/>
              <a:gd name="connsiteX8" fmla="*/ 2384244 w 2384244"/>
              <a:gd name="connsiteY8" fmla="*/ 256648 h 3733017"/>
              <a:gd name="connsiteX9" fmla="*/ 2379641 w 2384244"/>
              <a:gd name="connsiteY9" fmla="*/ 3346754 h 3733017"/>
              <a:gd name="connsiteX10" fmla="*/ 0 w 2384244"/>
              <a:gd name="connsiteY10" fmla="*/ 3346754 h 3733017"/>
              <a:gd name="connsiteX11" fmla="*/ 18234 w 2384244"/>
              <a:gd name="connsiteY11" fmla="*/ 256648 h 3733017"/>
              <a:gd name="connsiteX0" fmla="*/ 18234 w 2384244"/>
              <a:gd name="connsiteY0" fmla="*/ 256648 h 3576698"/>
              <a:gd name="connsiteX1" fmla="*/ 255401 w 2384244"/>
              <a:gd name="connsiteY1" fmla="*/ 9321 h 3576698"/>
              <a:gd name="connsiteX2" fmla="*/ 538934 w 2384244"/>
              <a:gd name="connsiteY2" fmla="*/ 8052 h 3576698"/>
              <a:gd name="connsiteX3" fmla="*/ 751024 w 2384244"/>
              <a:gd name="connsiteY3" fmla="*/ 189664 h 3576698"/>
              <a:gd name="connsiteX4" fmla="*/ 1293152 w 2384244"/>
              <a:gd name="connsiteY4" fmla="*/ 194110 h 3576698"/>
              <a:gd name="connsiteX5" fmla="*/ 1777022 w 2384244"/>
              <a:gd name="connsiteY5" fmla="*/ 173797 h 3576698"/>
              <a:gd name="connsiteX6" fmla="*/ 1875447 w 2384244"/>
              <a:gd name="connsiteY6" fmla="*/ 10594 h 3576698"/>
              <a:gd name="connsiteX7" fmla="*/ 2152157 w 2384244"/>
              <a:gd name="connsiteY7" fmla="*/ 4245 h 3576698"/>
              <a:gd name="connsiteX8" fmla="*/ 2384244 w 2384244"/>
              <a:gd name="connsiteY8" fmla="*/ 256648 h 3576698"/>
              <a:gd name="connsiteX9" fmla="*/ 2379641 w 2384244"/>
              <a:gd name="connsiteY9" fmla="*/ 3346754 h 3576698"/>
              <a:gd name="connsiteX10" fmla="*/ 0 w 2384244"/>
              <a:gd name="connsiteY10" fmla="*/ 3346754 h 3576698"/>
              <a:gd name="connsiteX11" fmla="*/ 18234 w 2384244"/>
              <a:gd name="connsiteY11" fmla="*/ 256648 h 3576698"/>
              <a:gd name="connsiteX0" fmla="*/ 18234 w 2384244"/>
              <a:gd name="connsiteY0" fmla="*/ 256648 h 3366131"/>
              <a:gd name="connsiteX1" fmla="*/ 255401 w 2384244"/>
              <a:gd name="connsiteY1" fmla="*/ 9321 h 3366131"/>
              <a:gd name="connsiteX2" fmla="*/ 538934 w 2384244"/>
              <a:gd name="connsiteY2" fmla="*/ 8052 h 3366131"/>
              <a:gd name="connsiteX3" fmla="*/ 751024 w 2384244"/>
              <a:gd name="connsiteY3" fmla="*/ 189664 h 3366131"/>
              <a:gd name="connsiteX4" fmla="*/ 1293152 w 2384244"/>
              <a:gd name="connsiteY4" fmla="*/ 194110 h 3366131"/>
              <a:gd name="connsiteX5" fmla="*/ 1777022 w 2384244"/>
              <a:gd name="connsiteY5" fmla="*/ 173797 h 3366131"/>
              <a:gd name="connsiteX6" fmla="*/ 1875447 w 2384244"/>
              <a:gd name="connsiteY6" fmla="*/ 10594 h 3366131"/>
              <a:gd name="connsiteX7" fmla="*/ 2152157 w 2384244"/>
              <a:gd name="connsiteY7" fmla="*/ 4245 h 3366131"/>
              <a:gd name="connsiteX8" fmla="*/ 2384244 w 2384244"/>
              <a:gd name="connsiteY8" fmla="*/ 256648 h 3366131"/>
              <a:gd name="connsiteX9" fmla="*/ 2379641 w 2384244"/>
              <a:gd name="connsiteY9" fmla="*/ 3346754 h 3366131"/>
              <a:gd name="connsiteX10" fmla="*/ 0 w 2384244"/>
              <a:gd name="connsiteY10" fmla="*/ 3346754 h 3366131"/>
              <a:gd name="connsiteX11" fmla="*/ 18234 w 2384244"/>
              <a:gd name="connsiteY11" fmla="*/ 256648 h 3366131"/>
              <a:gd name="connsiteX0" fmla="*/ 18234 w 2384244"/>
              <a:gd name="connsiteY0" fmla="*/ 256648 h 3366131"/>
              <a:gd name="connsiteX1" fmla="*/ 255401 w 2384244"/>
              <a:gd name="connsiteY1" fmla="*/ 9321 h 3366131"/>
              <a:gd name="connsiteX2" fmla="*/ 538934 w 2384244"/>
              <a:gd name="connsiteY2" fmla="*/ 8052 h 3366131"/>
              <a:gd name="connsiteX3" fmla="*/ 751024 w 2384244"/>
              <a:gd name="connsiteY3" fmla="*/ 189664 h 3366131"/>
              <a:gd name="connsiteX4" fmla="*/ 1293152 w 2384244"/>
              <a:gd name="connsiteY4" fmla="*/ 194110 h 3366131"/>
              <a:gd name="connsiteX5" fmla="*/ 1777022 w 2384244"/>
              <a:gd name="connsiteY5" fmla="*/ 173797 h 3366131"/>
              <a:gd name="connsiteX6" fmla="*/ 1875447 w 2384244"/>
              <a:gd name="connsiteY6" fmla="*/ 10594 h 3366131"/>
              <a:gd name="connsiteX7" fmla="*/ 2152157 w 2384244"/>
              <a:gd name="connsiteY7" fmla="*/ 4245 h 3366131"/>
              <a:gd name="connsiteX8" fmla="*/ 2384244 w 2384244"/>
              <a:gd name="connsiteY8" fmla="*/ 256648 h 3366131"/>
              <a:gd name="connsiteX9" fmla="*/ 2379641 w 2384244"/>
              <a:gd name="connsiteY9" fmla="*/ 3346754 h 3366131"/>
              <a:gd name="connsiteX10" fmla="*/ 0 w 2384244"/>
              <a:gd name="connsiteY10" fmla="*/ 3346754 h 3366131"/>
              <a:gd name="connsiteX11" fmla="*/ 18234 w 2384244"/>
              <a:gd name="connsiteY11" fmla="*/ 256648 h 3366131"/>
              <a:gd name="connsiteX0" fmla="*/ 18234 w 2384244"/>
              <a:gd name="connsiteY0" fmla="*/ 256648 h 3349443"/>
              <a:gd name="connsiteX1" fmla="*/ 255401 w 2384244"/>
              <a:gd name="connsiteY1" fmla="*/ 9321 h 3349443"/>
              <a:gd name="connsiteX2" fmla="*/ 538934 w 2384244"/>
              <a:gd name="connsiteY2" fmla="*/ 8052 h 3349443"/>
              <a:gd name="connsiteX3" fmla="*/ 751024 w 2384244"/>
              <a:gd name="connsiteY3" fmla="*/ 189664 h 3349443"/>
              <a:gd name="connsiteX4" fmla="*/ 1293152 w 2384244"/>
              <a:gd name="connsiteY4" fmla="*/ 194110 h 3349443"/>
              <a:gd name="connsiteX5" fmla="*/ 1777022 w 2384244"/>
              <a:gd name="connsiteY5" fmla="*/ 173797 h 3349443"/>
              <a:gd name="connsiteX6" fmla="*/ 1875447 w 2384244"/>
              <a:gd name="connsiteY6" fmla="*/ 10594 h 3349443"/>
              <a:gd name="connsiteX7" fmla="*/ 2152157 w 2384244"/>
              <a:gd name="connsiteY7" fmla="*/ 4245 h 3349443"/>
              <a:gd name="connsiteX8" fmla="*/ 2384244 w 2384244"/>
              <a:gd name="connsiteY8" fmla="*/ 256648 h 3349443"/>
              <a:gd name="connsiteX9" fmla="*/ 2379641 w 2384244"/>
              <a:gd name="connsiteY9" fmla="*/ 3346754 h 3349443"/>
              <a:gd name="connsiteX10" fmla="*/ 0 w 2384244"/>
              <a:gd name="connsiteY10" fmla="*/ 3346754 h 3349443"/>
              <a:gd name="connsiteX11" fmla="*/ 18234 w 2384244"/>
              <a:gd name="connsiteY11" fmla="*/ 256648 h 3349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84244" h="3349443">
                <a:moveTo>
                  <a:pt x="18234" y="256648"/>
                </a:moveTo>
                <a:cubicBezTo>
                  <a:pt x="18234" y="121456"/>
                  <a:pt x="120209" y="14401"/>
                  <a:pt x="255401" y="9321"/>
                </a:cubicBezTo>
                <a:cubicBezTo>
                  <a:pt x="351286" y="-1632"/>
                  <a:pt x="462257" y="-4013"/>
                  <a:pt x="538934" y="8052"/>
                </a:cubicBezTo>
                <a:cubicBezTo>
                  <a:pt x="588941" y="42977"/>
                  <a:pt x="504802" y="204269"/>
                  <a:pt x="751024" y="189664"/>
                </a:cubicBezTo>
                <a:cubicBezTo>
                  <a:pt x="908159" y="194321"/>
                  <a:pt x="1122152" y="196755"/>
                  <a:pt x="1293152" y="194110"/>
                </a:cubicBezTo>
                <a:cubicBezTo>
                  <a:pt x="1464152" y="191466"/>
                  <a:pt x="1679973" y="204383"/>
                  <a:pt x="1777022" y="173797"/>
                </a:cubicBezTo>
                <a:cubicBezTo>
                  <a:pt x="1874071" y="143211"/>
                  <a:pt x="1815359" y="37475"/>
                  <a:pt x="1875447" y="10594"/>
                </a:cubicBezTo>
                <a:cubicBezTo>
                  <a:pt x="1915215" y="-1049"/>
                  <a:pt x="2027141" y="688"/>
                  <a:pt x="2152157" y="4245"/>
                </a:cubicBezTo>
                <a:cubicBezTo>
                  <a:pt x="2277173" y="7802"/>
                  <a:pt x="2373683" y="57529"/>
                  <a:pt x="2384244" y="256648"/>
                </a:cubicBezTo>
                <a:cubicBezTo>
                  <a:pt x="2382710" y="1286683"/>
                  <a:pt x="2381175" y="2316719"/>
                  <a:pt x="2379641" y="3346754"/>
                </a:cubicBezTo>
                <a:cubicBezTo>
                  <a:pt x="2383433" y="3351451"/>
                  <a:pt x="1520" y="3349029"/>
                  <a:pt x="0" y="3346754"/>
                </a:cubicBezTo>
                <a:lnTo>
                  <a:pt x="18234" y="256648"/>
                </a:lnTo>
                <a:close/>
              </a:path>
            </a:pathLst>
          </a:custGeom>
          <a:solidFill>
            <a:schemeClr val="tx1"/>
          </a:solidFill>
        </p:spPr>
        <p:txBody>
          <a:bodyPr lIns="252000" tIns="612000" bIns="90000" anchor="t">
            <a:normAutofit/>
          </a:bodyPr>
          <a:lstStyle>
            <a:lvl1pPr marL="0" indent="0" algn="l">
              <a:buNone/>
              <a:defRPr lang="fr-FR" sz="2800" b="0" i="0" kern="1200" dirty="0">
                <a:solidFill>
                  <a:schemeClr val="accent1"/>
                </a:solidFill>
                <a:latin typeface="Helvetica Neue Moyen" charset="0"/>
                <a:ea typeface="+mn-ea"/>
                <a:cs typeface="Helvetica Neue Moyen" charset="0"/>
              </a:defRPr>
            </a:lvl1pPr>
          </a:lstStyle>
          <a:p>
            <a:r>
              <a:rPr lang="fr-FR" dirty="0"/>
              <a:t>Click </a:t>
            </a:r>
            <a:br>
              <a:rPr lang="fr-FR" dirty="0"/>
            </a:br>
            <a:r>
              <a:rPr lang="fr-FR" dirty="0"/>
              <a:t>to </a:t>
            </a:r>
            <a:r>
              <a:rPr lang="fr-FR" dirty="0" err="1"/>
              <a:t>add</a:t>
            </a:r>
            <a:r>
              <a:rPr lang="fr-FR" dirty="0"/>
              <a:t> </a:t>
            </a:r>
            <a:br>
              <a:rPr lang="fr-FR" dirty="0"/>
            </a:br>
            <a:r>
              <a:rPr lang="fr-FR" dirty="0"/>
              <a:t>a </a:t>
            </a:r>
            <a:r>
              <a:rPr lang="fr-FR" dirty="0" err="1"/>
              <a:t>picture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3546055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Phon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1BDEBE99-BA7C-4A77-B9B3-C3E2B94B23B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620962" y="1463041"/>
            <a:ext cx="2220277" cy="3930014"/>
          </a:xfrm>
          <a:prstGeom prst="rect">
            <a:avLst/>
          </a:prstGeom>
          <a:solidFill>
            <a:schemeClr val="tx1"/>
          </a:solidFill>
        </p:spPr>
        <p:txBody>
          <a:bodyPr lIns="216000" tIns="21600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fr-FR" sz="2800" b="0" i="0" kern="1200" dirty="0">
                <a:solidFill>
                  <a:schemeClr val="accent1"/>
                </a:solidFill>
                <a:latin typeface="Helvetica Neue Moyen" charset="0"/>
                <a:ea typeface="+mn-ea"/>
                <a:cs typeface="Helvetica Neue Moyen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dirty="0"/>
              <a:t>Click </a:t>
            </a:r>
            <a:br>
              <a:rPr lang="fr-FR" dirty="0"/>
            </a:br>
            <a:r>
              <a:rPr lang="fr-FR" dirty="0"/>
              <a:t>to </a:t>
            </a:r>
            <a:r>
              <a:rPr lang="fr-FR" dirty="0" err="1"/>
              <a:t>add</a:t>
            </a:r>
            <a:r>
              <a:rPr lang="fr-FR" dirty="0"/>
              <a:t> </a:t>
            </a:r>
            <a:br>
              <a:rPr lang="fr-FR" dirty="0"/>
            </a:br>
            <a:r>
              <a:rPr lang="fr-FR" dirty="0"/>
              <a:t>a </a:t>
            </a:r>
            <a:r>
              <a:rPr lang="fr-FR" dirty="0" err="1"/>
              <a:t>picture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8241835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cboo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01FD7D-D544-4772-B580-7DC1E624342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688183" y="2235200"/>
            <a:ext cx="5503817" cy="4622800"/>
          </a:xfrm>
          <a:prstGeom prst="rect">
            <a:avLst/>
          </a:prstGeom>
          <a:solidFill>
            <a:schemeClr val="tx1"/>
          </a:solidFill>
        </p:spPr>
        <p:txBody>
          <a:bodyPr lIns="396000" tIns="1476000" rIns="72000" bIns="7200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fr-FR" sz="3600" b="0" i="0" kern="1200" dirty="0">
                <a:solidFill>
                  <a:schemeClr val="accent1"/>
                </a:solidFill>
                <a:latin typeface="Helvetica Neue Moyen" charset="0"/>
                <a:ea typeface="+mn-ea"/>
                <a:cs typeface="Helvetica Neue Moyen" charset="0"/>
              </a:defRPr>
            </a:lvl1pPr>
          </a:lstStyle>
          <a:p>
            <a:r>
              <a:rPr lang="fr-FR" dirty="0"/>
              <a:t>Click </a:t>
            </a:r>
            <a:br>
              <a:rPr lang="fr-FR" dirty="0"/>
            </a:br>
            <a:r>
              <a:rPr lang="fr-FR" dirty="0"/>
              <a:t>to </a:t>
            </a:r>
            <a:r>
              <a:rPr lang="fr-FR" dirty="0" err="1"/>
              <a:t>add</a:t>
            </a:r>
            <a:r>
              <a:rPr lang="fr-FR" dirty="0"/>
              <a:t> </a:t>
            </a:r>
            <a:br>
              <a:rPr lang="fr-FR" dirty="0"/>
            </a:br>
            <a:r>
              <a:rPr lang="fr-FR" dirty="0"/>
              <a:t>a </a:t>
            </a:r>
            <a:r>
              <a:rPr lang="fr-FR" dirty="0" err="1"/>
              <a:t>picture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5000423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cbook Zo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01FD7D-D544-4772-B580-7DC1E624342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543040" y="1745672"/>
            <a:ext cx="5661660" cy="3567545"/>
          </a:xfrm>
          <a:prstGeom prst="rect">
            <a:avLst/>
          </a:prstGeom>
          <a:solidFill>
            <a:schemeClr val="tx1"/>
          </a:solidFill>
        </p:spPr>
        <p:txBody>
          <a:bodyPr lIns="396000" tIns="1476000" rIns="72000" bIns="7200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fr-FR" sz="3600" b="0" i="0" kern="1200" dirty="0">
                <a:solidFill>
                  <a:schemeClr val="accent1"/>
                </a:solidFill>
                <a:latin typeface="Helvetica Neue Moyen" charset="0"/>
                <a:ea typeface="+mn-ea"/>
                <a:cs typeface="Helvetica Neue Moyen" charset="0"/>
              </a:defRPr>
            </a:lvl1pPr>
          </a:lstStyle>
          <a:p>
            <a:r>
              <a:rPr lang="fr-FR" dirty="0"/>
              <a:t>Click </a:t>
            </a:r>
            <a:br>
              <a:rPr lang="fr-FR" dirty="0"/>
            </a:br>
            <a:r>
              <a:rPr lang="fr-FR" dirty="0"/>
              <a:t>to </a:t>
            </a:r>
            <a:r>
              <a:rPr lang="fr-FR" dirty="0" err="1"/>
              <a:t>add</a:t>
            </a:r>
            <a:r>
              <a:rPr lang="fr-FR" dirty="0"/>
              <a:t> </a:t>
            </a:r>
            <a:br>
              <a:rPr lang="fr-FR" dirty="0"/>
            </a:br>
            <a:r>
              <a:rPr lang="fr-FR" dirty="0"/>
              <a:t>a </a:t>
            </a:r>
            <a:r>
              <a:rPr lang="fr-FR" dirty="0" err="1"/>
              <a:t>picture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0703225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ll XPS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01FD7D-D544-4772-B580-7DC1E624342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651501" y="1380445"/>
            <a:ext cx="6540499" cy="3681412"/>
          </a:xfrm>
          <a:prstGeom prst="rect">
            <a:avLst/>
          </a:prstGeom>
          <a:solidFill>
            <a:schemeClr val="tx1"/>
          </a:solidFill>
        </p:spPr>
        <p:txBody>
          <a:bodyPr lIns="396000" tIns="1476000" rIns="72000" bIns="7200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fr-FR" sz="3600" b="0" i="0" kern="1200" dirty="0">
                <a:solidFill>
                  <a:schemeClr val="accent1"/>
                </a:solidFill>
                <a:latin typeface="Helvetica Neue Moyen" charset="0"/>
                <a:ea typeface="+mn-ea"/>
                <a:cs typeface="Helvetica Neue Moyen" charset="0"/>
              </a:defRPr>
            </a:lvl1pPr>
          </a:lstStyle>
          <a:p>
            <a:r>
              <a:rPr lang="fr-FR" dirty="0"/>
              <a:t>Click </a:t>
            </a:r>
            <a:br>
              <a:rPr lang="fr-FR" dirty="0"/>
            </a:br>
            <a:r>
              <a:rPr lang="fr-FR" dirty="0"/>
              <a:t>to </a:t>
            </a:r>
            <a:r>
              <a:rPr lang="fr-FR" dirty="0" err="1"/>
              <a:t>add</a:t>
            </a:r>
            <a:r>
              <a:rPr lang="fr-FR" dirty="0"/>
              <a:t> </a:t>
            </a:r>
            <a:br>
              <a:rPr lang="fr-FR" dirty="0"/>
            </a:br>
            <a:r>
              <a:rPr lang="fr-FR" dirty="0"/>
              <a:t>a </a:t>
            </a:r>
            <a:r>
              <a:rPr lang="fr-FR" dirty="0" err="1"/>
              <a:t>picture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5411231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Wat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B6F9079A-40FC-45CA-B075-1C157417CDD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657987" y="2600960"/>
            <a:ext cx="1327149" cy="1651804"/>
          </a:xfrm>
          <a:prstGeom prst="rect">
            <a:avLst/>
          </a:prstGeom>
          <a:solidFill>
            <a:schemeClr val="tx1"/>
          </a:solidFill>
        </p:spPr>
        <p:txBody>
          <a:bodyPr lIns="108000" tIns="108000" rIns="10800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fr-FR" sz="1200" b="0" i="0" kern="1200" dirty="0">
                <a:solidFill>
                  <a:schemeClr val="accent1"/>
                </a:solidFill>
                <a:latin typeface="Helvetica Neue Moyen" charset="0"/>
                <a:ea typeface="+mn-ea"/>
                <a:cs typeface="Helvetica Neue Moyen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dirty="0"/>
              <a:t>Click </a:t>
            </a:r>
            <a:br>
              <a:rPr lang="fr-FR" dirty="0"/>
            </a:br>
            <a:r>
              <a:rPr lang="fr-FR" dirty="0"/>
              <a:t>to </a:t>
            </a:r>
            <a:r>
              <a:rPr lang="fr-FR" dirty="0" err="1"/>
              <a:t>add</a:t>
            </a:r>
            <a:r>
              <a:rPr lang="fr-FR" dirty="0"/>
              <a:t> </a:t>
            </a:r>
            <a:br>
              <a:rPr lang="fr-FR" dirty="0"/>
            </a:br>
            <a:r>
              <a:rPr lang="fr-FR" dirty="0"/>
              <a:t>a </a:t>
            </a:r>
            <a:r>
              <a:rPr lang="fr-FR" dirty="0" err="1"/>
              <a:t>picture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6229766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Watch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A3C18045-4E97-4F51-A09F-D85E0CDDEC5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506874" y="2217581"/>
            <a:ext cx="1938270" cy="2422838"/>
          </a:xfrm>
          <a:prstGeom prst="rect">
            <a:avLst/>
          </a:prstGeom>
          <a:solidFill>
            <a:schemeClr val="tx1"/>
          </a:solidFill>
        </p:spPr>
        <p:txBody>
          <a:bodyPr lIns="180000" tIns="1044000" rIns="72000" bIns="7200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fr-FR" sz="2400" b="0" i="0" kern="1200" dirty="0">
                <a:solidFill>
                  <a:schemeClr val="accent1"/>
                </a:solidFill>
                <a:latin typeface="Helvetica Neue Moyen" charset="0"/>
                <a:ea typeface="+mn-ea"/>
                <a:cs typeface="Helvetica Neue Moyen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dirty="0"/>
              <a:t>Click </a:t>
            </a:r>
            <a:br>
              <a:rPr lang="fr-FR" dirty="0"/>
            </a:br>
            <a:r>
              <a:rPr lang="fr-FR" dirty="0"/>
              <a:t>to </a:t>
            </a:r>
            <a:r>
              <a:rPr lang="fr-FR" dirty="0" err="1"/>
              <a:t>add</a:t>
            </a:r>
            <a:r>
              <a:rPr lang="fr-FR" dirty="0"/>
              <a:t> </a:t>
            </a:r>
            <a:br>
              <a:rPr lang="fr-FR" dirty="0"/>
            </a:br>
            <a:r>
              <a:rPr lang="fr-FR" dirty="0"/>
              <a:t>a </a:t>
            </a:r>
            <a:r>
              <a:rPr lang="fr-FR" dirty="0" err="1"/>
              <a:t>picture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8683380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torola Moto 36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060C29C-669A-4435-98F7-08E7CA3CB23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097712" y="2143919"/>
            <a:ext cx="2568575" cy="2568575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lang="fr-FR" sz="2000" b="0" i="0" kern="1200" dirty="0">
                <a:solidFill>
                  <a:schemeClr val="accent1"/>
                </a:solidFill>
                <a:latin typeface="Helvetica Neue Moyen" charset="0"/>
                <a:ea typeface="+mn-ea"/>
                <a:cs typeface="Helvetica Neue Moyen" charset="0"/>
              </a:defRPr>
            </a:lvl1pPr>
          </a:lstStyle>
          <a:p>
            <a:r>
              <a:rPr lang="fr-FR" dirty="0"/>
              <a:t>Click to add a </a:t>
            </a:r>
            <a:r>
              <a:rPr lang="fr-FR" dirty="0" err="1"/>
              <a:t>picture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3121667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msung Galaxy S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11B93FC0-473A-4AAF-9633-2ACB63BDC73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560320" y="1024891"/>
            <a:ext cx="2335530" cy="4802886"/>
          </a:xfrm>
          <a:prstGeom prst="roundRect">
            <a:avLst>
              <a:gd name="adj" fmla="val 9054"/>
            </a:avLst>
          </a:prstGeom>
          <a:solidFill>
            <a:schemeClr val="tx1"/>
          </a:solidFill>
        </p:spPr>
        <p:txBody>
          <a:bodyPr lIns="216000" tIns="21600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fr-FR" sz="2800" b="0" i="0" kern="1200" dirty="0">
                <a:solidFill>
                  <a:schemeClr val="accent1"/>
                </a:solidFill>
                <a:latin typeface="Helvetica Neue Moyen" charset="0"/>
                <a:ea typeface="+mn-ea"/>
                <a:cs typeface="Helvetica Neue Moyen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dirty="0"/>
              <a:t>Click </a:t>
            </a:r>
            <a:br>
              <a:rPr lang="fr-FR" dirty="0"/>
            </a:br>
            <a:r>
              <a:rPr lang="fr-FR" dirty="0"/>
              <a:t>to </a:t>
            </a:r>
            <a:r>
              <a:rPr lang="fr-FR" dirty="0" err="1"/>
              <a:t>add</a:t>
            </a:r>
            <a:r>
              <a:rPr lang="fr-FR" dirty="0"/>
              <a:t> </a:t>
            </a:r>
            <a:br>
              <a:rPr lang="fr-FR" dirty="0"/>
            </a:br>
            <a:r>
              <a:rPr lang="fr-FR" dirty="0"/>
              <a:t>a </a:t>
            </a:r>
            <a:r>
              <a:rPr lang="fr-FR" dirty="0" err="1"/>
              <a:t>picture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176449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1.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0">
            <a:extLst>
              <a:ext uri="{FF2B5EF4-FFF2-40B4-BE49-F238E27FC236}">
                <a16:creationId xmlns:a16="http://schemas.microsoft.com/office/drawing/2014/main" id="{167E6FD1-1BAF-4D06-862F-B9B72EC0F7B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672263" y="800099"/>
            <a:ext cx="4752975" cy="5257801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>
              <a:buNone/>
              <a:defRPr sz="2400"/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92691381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msung Galaxy S8 Zo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11B93FC0-473A-4AAF-9633-2ACB63BDC73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168400" y="1558290"/>
            <a:ext cx="3867150" cy="5325110"/>
          </a:xfrm>
          <a:custGeom>
            <a:avLst/>
            <a:gdLst>
              <a:gd name="connsiteX0" fmla="*/ 0 w 3854450"/>
              <a:gd name="connsiteY0" fmla="*/ 348982 h 7926459"/>
              <a:gd name="connsiteX1" fmla="*/ 348982 w 3854450"/>
              <a:gd name="connsiteY1" fmla="*/ 0 h 7926459"/>
              <a:gd name="connsiteX2" fmla="*/ 3505468 w 3854450"/>
              <a:gd name="connsiteY2" fmla="*/ 0 h 7926459"/>
              <a:gd name="connsiteX3" fmla="*/ 3854450 w 3854450"/>
              <a:gd name="connsiteY3" fmla="*/ 348982 h 7926459"/>
              <a:gd name="connsiteX4" fmla="*/ 3854450 w 3854450"/>
              <a:gd name="connsiteY4" fmla="*/ 7577477 h 7926459"/>
              <a:gd name="connsiteX5" fmla="*/ 3505468 w 3854450"/>
              <a:gd name="connsiteY5" fmla="*/ 7926459 h 7926459"/>
              <a:gd name="connsiteX6" fmla="*/ 348982 w 3854450"/>
              <a:gd name="connsiteY6" fmla="*/ 7926459 h 7926459"/>
              <a:gd name="connsiteX7" fmla="*/ 0 w 3854450"/>
              <a:gd name="connsiteY7" fmla="*/ 7577477 h 7926459"/>
              <a:gd name="connsiteX8" fmla="*/ 0 w 3854450"/>
              <a:gd name="connsiteY8" fmla="*/ 348982 h 7926459"/>
              <a:gd name="connsiteX0" fmla="*/ 12700 w 3867150"/>
              <a:gd name="connsiteY0" fmla="*/ 348982 h 7926459"/>
              <a:gd name="connsiteX1" fmla="*/ 361682 w 3867150"/>
              <a:gd name="connsiteY1" fmla="*/ 0 h 7926459"/>
              <a:gd name="connsiteX2" fmla="*/ 3518168 w 3867150"/>
              <a:gd name="connsiteY2" fmla="*/ 0 h 7926459"/>
              <a:gd name="connsiteX3" fmla="*/ 3867150 w 3867150"/>
              <a:gd name="connsiteY3" fmla="*/ 348982 h 7926459"/>
              <a:gd name="connsiteX4" fmla="*/ 3867150 w 3867150"/>
              <a:gd name="connsiteY4" fmla="*/ 7577477 h 7926459"/>
              <a:gd name="connsiteX5" fmla="*/ 3518168 w 3867150"/>
              <a:gd name="connsiteY5" fmla="*/ 7926459 h 7926459"/>
              <a:gd name="connsiteX6" fmla="*/ 361682 w 3867150"/>
              <a:gd name="connsiteY6" fmla="*/ 7926459 h 7926459"/>
              <a:gd name="connsiteX7" fmla="*/ 12700 w 3867150"/>
              <a:gd name="connsiteY7" fmla="*/ 7577477 h 7926459"/>
              <a:gd name="connsiteX8" fmla="*/ 0 w 3867150"/>
              <a:gd name="connsiteY8" fmla="*/ 5299710 h 7926459"/>
              <a:gd name="connsiteX9" fmla="*/ 12700 w 3867150"/>
              <a:gd name="connsiteY9" fmla="*/ 348982 h 7926459"/>
              <a:gd name="connsiteX0" fmla="*/ 12700 w 3867150"/>
              <a:gd name="connsiteY0" fmla="*/ 348982 h 7926459"/>
              <a:gd name="connsiteX1" fmla="*/ 361682 w 3867150"/>
              <a:gd name="connsiteY1" fmla="*/ 0 h 7926459"/>
              <a:gd name="connsiteX2" fmla="*/ 3518168 w 3867150"/>
              <a:gd name="connsiteY2" fmla="*/ 0 h 7926459"/>
              <a:gd name="connsiteX3" fmla="*/ 3867150 w 3867150"/>
              <a:gd name="connsiteY3" fmla="*/ 348982 h 7926459"/>
              <a:gd name="connsiteX4" fmla="*/ 3860800 w 3867150"/>
              <a:gd name="connsiteY4" fmla="*/ 5325110 h 7926459"/>
              <a:gd name="connsiteX5" fmla="*/ 3867150 w 3867150"/>
              <a:gd name="connsiteY5" fmla="*/ 7577477 h 7926459"/>
              <a:gd name="connsiteX6" fmla="*/ 3518168 w 3867150"/>
              <a:gd name="connsiteY6" fmla="*/ 7926459 h 7926459"/>
              <a:gd name="connsiteX7" fmla="*/ 361682 w 3867150"/>
              <a:gd name="connsiteY7" fmla="*/ 7926459 h 7926459"/>
              <a:gd name="connsiteX8" fmla="*/ 12700 w 3867150"/>
              <a:gd name="connsiteY8" fmla="*/ 7577477 h 7926459"/>
              <a:gd name="connsiteX9" fmla="*/ 0 w 3867150"/>
              <a:gd name="connsiteY9" fmla="*/ 5299710 h 7926459"/>
              <a:gd name="connsiteX10" fmla="*/ 12700 w 3867150"/>
              <a:gd name="connsiteY10" fmla="*/ 348982 h 7926459"/>
              <a:gd name="connsiteX0" fmla="*/ 12700 w 3886723"/>
              <a:gd name="connsiteY0" fmla="*/ 348982 h 7926459"/>
              <a:gd name="connsiteX1" fmla="*/ 361682 w 3886723"/>
              <a:gd name="connsiteY1" fmla="*/ 0 h 7926459"/>
              <a:gd name="connsiteX2" fmla="*/ 3518168 w 3886723"/>
              <a:gd name="connsiteY2" fmla="*/ 0 h 7926459"/>
              <a:gd name="connsiteX3" fmla="*/ 3867150 w 3886723"/>
              <a:gd name="connsiteY3" fmla="*/ 348982 h 7926459"/>
              <a:gd name="connsiteX4" fmla="*/ 3860800 w 3886723"/>
              <a:gd name="connsiteY4" fmla="*/ 5325110 h 7926459"/>
              <a:gd name="connsiteX5" fmla="*/ 3518168 w 3886723"/>
              <a:gd name="connsiteY5" fmla="*/ 7926459 h 7926459"/>
              <a:gd name="connsiteX6" fmla="*/ 361682 w 3886723"/>
              <a:gd name="connsiteY6" fmla="*/ 7926459 h 7926459"/>
              <a:gd name="connsiteX7" fmla="*/ 12700 w 3886723"/>
              <a:gd name="connsiteY7" fmla="*/ 7577477 h 7926459"/>
              <a:gd name="connsiteX8" fmla="*/ 0 w 3886723"/>
              <a:gd name="connsiteY8" fmla="*/ 5299710 h 7926459"/>
              <a:gd name="connsiteX9" fmla="*/ 12700 w 3886723"/>
              <a:gd name="connsiteY9" fmla="*/ 348982 h 7926459"/>
              <a:gd name="connsiteX0" fmla="*/ 12700 w 3867150"/>
              <a:gd name="connsiteY0" fmla="*/ 348982 h 7926459"/>
              <a:gd name="connsiteX1" fmla="*/ 361682 w 3867150"/>
              <a:gd name="connsiteY1" fmla="*/ 0 h 7926459"/>
              <a:gd name="connsiteX2" fmla="*/ 3518168 w 3867150"/>
              <a:gd name="connsiteY2" fmla="*/ 0 h 7926459"/>
              <a:gd name="connsiteX3" fmla="*/ 3867150 w 3867150"/>
              <a:gd name="connsiteY3" fmla="*/ 348982 h 7926459"/>
              <a:gd name="connsiteX4" fmla="*/ 3860800 w 3867150"/>
              <a:gd name="connsiteY4" fmla="*/ 5325110 h 7926459"/>
              <a:gd name="connsiteX5" fmla="*/ 361682 w 3867150"/>
              <a:gd name="connsiteY5" fmla="*/ 7926459 h 7926459"/>
              <a:gd name="connsiteX6" fmla="*/ 12700 w 3867150"/>
              <a:gd name="connsiteY6" fmla="*/ 7577477 h 7926459"/>
              <a:gd name="connsiteX7" fmla="*/ 0 w 3867150"/>
              <a:gd name="connsiteY7" fmla="*/ 5299710 h 7926459"/>
              <a:gd name="connsiteX8" fmla="*/ 12700 w 3867150"/>
              <a:gd name="connsiteY8" fmla="*/ 348982 h 7926459"/>
              <a:gd name="connsiteX0" fmla="*/ 12700 w 3867150"/>
              <a:gd name="connsiteY0" fmla="*/ 348982 h 7577489"/>
              <a:gd name="connsiteX1" fmla="*/ 361682 w 3867150"/>
              <a:gd name="connsiteY1" fmla="*/ 0 h 7577489"/>
              <a:gd name="connsiteX2" fmla="*/ 3518168 w 3867150"/>
              <a:gd name="connsiteY2" fmla="*/ 0 h 7577489"/>
              <a:gd name="connsiteX3" fmla="*/ 3867150 w 3867150"/>
              <a:gd name="connsiteY3" fmla="*/ 348982 h 7577489"/>
              <a:gd name="connsiteX4" fmla="*/ 3860800 w 3867150"/>
              <a:gd name="connsiteY4" fmla="*/ 5325110 h 7577489"/>
              <a:gd name="connsiteX5" fmla="*/ 12700 w 3867150"/>
              <a:gd name="connsiteY5" fmla="*/ 7577477 h 7577489"/>
              <a:gd name="connsiteX6" fmla="*/ 0 w 3867150"/>
              <a:gd name="connsiteY6" fmla="*/ 5299710 h 7577489"/>
              <a:gd name="connsiteX7" fmla="*/ 12700 w 3867150"/>
              <a:gd name="connsiteY7" fmla="*/ 348982 h 7577489"/>
              <a:gd name="connsiteX0" fmla="*/ 12700 w 3867150"/>
              <a:gd name="connsiteY0" fmla="*/ 348982 h 5932961"/>
              <a:gd name="connsiteX1" fmla="*/ 361682 w 3867150"/>
              <a:gd name="connsiteY1" fmla="*/ 0 h 5932961"/>
              <a:gd name="connsiteX2" fmla="*/ 3518168 w 3867150"/>
              <a:gd name="connsiteY2" fmla="*/ 0 h 5932961"/>
              <a:gd name="connsiteX3" fmla="*/ 3867150 w 3867150"/>
              <a:gd name="connsiteY3" fmla="*/ 348982 h 5932961"/>
              <a:gd name="connsiteX4" fmla="*/ 3860800 w 3867150"/>
              <a:gd name="connsiteY4" fmla="*/ 5325110 h 5932961"/>
              <a:gd name="connsiteX5" fmla="*/ 0 w 3867150"/>
              <a:gd name="connsiteY5" fmla="*/ 5299710 h 5932961"/>
              <a:gd name="connsiteX6" fmla="*/ 12700 w 3867150"/>
              <a:gd name="connsiteY6" fmla="*/ 348982 h 5932961"/>
              <a:gd name="connsiteX0" fmla="*/ 12700 w 3867150"/>
              <a:gd name="connsiteY0" fmla="*/ 348982 h 5697434"/>
              <a:gd name="connsiteX1" fmla="*/ 361682 w 3867150"/>
              <a:gd name="connsiteY1" fmla="*/ 0 h 5697434"/>
              <a:gd name="connsiteX2" fmla="*/ 3518168 w 3867150"/>
              <a:gd name="connsiteY2" fmla="*/ 0 h 5697434"/>
              <a:gd name="connsiteX3" fmla="*/ 3867150 w 3867150"/>
              <a:gd name="connsiteY3" fmla="*/ 348982 h 5697434"/>
              <a:gd name="connsiteX4" fmla="*/ 3860800 w 3867150"/>
              <a:gd name="connsiteY4" fmla="*/ 5325110 h 5697434"/>
              <a:gd name="connsiteX5" fmla="*/ 0 w 3867150"/>
              <a:gd name="connsiteY5" fmla="*/ 5299710 h 5697434"/>
              <a:gd name="connsiteX6" fmla="*/ 12700 w 3867150"/>
              <a:gd name="connsiteY6" fmla="*/ 348982 h 5697434"/>
              <a:gd name="connsiteX0" fmla="*/ 12700 w 3867150"/>
              <a:gd name="connsiteY0" fmla="*/ 348982 h 5348214"/>
              <a:gd name="connsiteX1" fmla="*/ 361682 w 3867150"/>
              <a:gd name="connsiteY1" fmla="*/ 0 h 5348214"/>
              <a:gd name="connsiteX2" fmla="*/ 3518168 w 3867150"/>
              <a:gd name="connsiteY2" fmla="*/ 0 h 5348214"/>
              <a:gd name="connsiteX3" fmla="*/ 3867150 w 3867150"/>
              <a:gd name="connsiteY3" fmla="*/ 348982 h 5348214"/>
              <a:gd name="connsiteX4" fmla="*/ 3860800 w 3867150"/>
              <a:gd name="connsiteY4" fmla="*/ 5325110 h 5348214"/>
              <a:gd name="connsiteX5" fmla="*/ 0 w 3867150"/>
              <a:gd name="connsiteY5" fmla="*/ 5299710 h 5348214"/>
              <a:gd name="connsiteX6" fmla="*/ 12700 w 3867150"/>
              <a:gd name="connsiteY6" fmla="*/ 348982 h 5348214"/>
              <a:gd name="connsiteX0" fmla="*/ 12700 w 3867150"/>
              <a:gd name="connsiteY0" fmla="*/ 348982 h 5353474"/>
              <a:gd name="connsiteX1" fmla="*/ 361682 w 3867150"/>
              <a:gd name="connsiteY1" fmla="*/ 0 h 5353474"/>
              <a:gd name="connsiteX2" fmla="*/ 3518168 w 3867150"/>
              <a:gd name="connsiteY2" fmla="*/ 0 h 5353474"/>
              <a:gd name="connsiteX3" fmla="*/ 3867150 w 3867150"/>
              <a:gd name="connsiteY3" fmla="*/ 348982 h 5353474"/>
              <a:gd name="connsiteX4" fmla="*/ 3860800 w 3867150"/>
              <a:gd name="connsiteY4" fmla="*/ 5325110 h 5353474"/>
              <a:gd name="connsiteX5" fmla="*/ 0 w 3867150"/>
              <a:gd name="connsiteY5" fmla="*/ 5312410 h 5353474"/>
              <a:gd name="connsiteX6" fmla="*/ 12700 w 3867150"/>
              <a:gd name="connsiteY6" fmla="*/ 348982 h 5353474"/>
              <a:gd name="connsiteX0" fmla="*/ 12700 w 3867150"/>
              <a:gd name="connsiteY0" fmla="*/ 348982 h 5340388"/>
              <a:gd name="connsiteX1" fmla="*/ 361682 w 3867150"/>
              <a:gd name="connsiteY1" fmla="*/ 0 h 5340388"/>
              <a:gd name="connsiteX2" fmla="*/ 3518168 w 3867150"/>
              <a:gd name="connsiteY2" fmla="*/ 0 h 5340388"/>
              <a:gd name="connsiteX3" fmla="*/ 3867150 w 3867150"/>
              <a:gd name="connsiteY3" fmla="*/ 348982 h 5340388"/>
              <a:gd name="connsiteX4" fmla="*/ 3860800 w 3867150"/>
              <a:gd name="connsiteY4" fmla="*/ 5325110 h 5340388"/>
              <a:gd name="connsiteX5" fmla="*/ 0 w 3867150"/>
              <a:gd name="connsiteY5" fmla="*/ 5312410 h 5340388"/>
              <a:gd name="connsiteX6" fmla="*/ 12700 w 3867150"/>
              <a:gd name="connsiteY6" fmla="*/ 348982 h 5340388"/>
              <a:gd name="connsiteX0" fmla="*/ 12700 w 3867150"/>
              <a:gd name="connsiteY0" fmla="*/ 348982 h 5325110"/>
              <a:gd name="connsiteX1" fmla="*/ 361682 w 3867150"/>
              <a:gd name="connsiteY1" fmla="*/ 0 h 5325110"/>
              <a:gd name="connsiteX2" fmla="*/ 3518168 w 3867150"/>
              <a:gd name="connsiteY2" fmla="*/ 0 h 5325110"/>
              <a:gd name="connsiteX3" fmla="*/ 3867150 w 3867150"/>
              <a:gd name="connsiteY3" fmla="*/ 348982 h 5325110"/>
              <a:gd name="connsiteX4" fmla="*/ 3860800 w 3867150"/>
              <a:gd name="connsiteY4" fmla="*/ 5325110 h 5325110"/>
              <a:gd name="connsiteX5" fmla="*/ 0 w 3867150"/>
              <a:gd name="connsiteY5" fmla="*/ 5312410 h 5325110"/>
              <a:gd name="connsiteX6" fmla="*/ 12700 w 3867150"/>
              <a:gd name="connsiteY6" fmla="*/ 348982 h 5325110"/>
              <a:gd name="connsiteX0" fmla="*/ 12700 w 3867150"/>
              <a:gd name="connsiteY0" fmla="*/ 348982 h 5325110"/>
              <a:gd name="connsiteX1" fmla="*/ 361682 w 3867150"/>
              <a:gd name="connsiteY1" fmla="*/ 0 h 5325110"/>
              <a:gd name="connsiteX2" fmla="*/ 3518168 w 3867150"/>
              <a:gd name="connsiteY2" fmla="*/ 0 h 5325110"/>
              <a:gd name="connsiteX3" fmla="*/ 3867150 w 3867150"/>
              <a:gd name="connsiteY3" fmla="*/ 348982 h 5325110"/>
              <a:gd name="connsiteX4" fmla="*/ 3860800 w 3867150"/>
              <a:gd name="connsiteY4" fmla="*/ 5325110 h 5325110"/>
              <a:gd name="connsiteX5" fmla="*/ 0 w 3867150"/>
              <a:gd name="connsiteY5" fmla="*/ 5325110 h 5325110"/>
              <a:gd name="connsiteX6" fmla="*/ 12700 w 3867150"/>
              <a:gd name="connsiteY6" fmla="*/ 348982 h 5325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867150" h="5325110">
                <a:moveTo>
                  <a:pt x="12700" y="348982"/>
                </a:moveTo>
                <a:cubicBezTo>
                  <a:pt x="12700" y="156245"/>
                  <a:pt x="168945" y="0"/>
                  <a:pt x="361682" y="0"/>
                </a:cubicBezTo>
                <a:lnTo>
                  <a:pt x="3518168" y="0"/>
                </a:lnTo>
                <a:cubicBezTo>
                  <a:pt x="3710905" y="0"/>
                  <a:pt x="3867150" y="156245"/>
                  <a:pt x="3867150" y="348982"/>
                </a:cubicBezTo>
                <a:cubicBezTo>
                  <a:pt x="3865033" y="2007691"/>
                  <a:pt x="3862917" y="3666401"/>
                  <a:pt x="3860800" y="5325110"/>
                </a:cubicBezTo>
                <a:cubicBezTo>
                  <a:pt x="3851275" y="5324731"/>
                  <a:pt x="6350" y="5303565"/>
                  <a:pt x="0" y="5325110"/>
                </a:cubicBezTo>
                <a:cubicBezTo>
                  <a:pt x="4233" y="3674867"/>
                  <a:pt x="8467" y="1999225"/>
                  <a:pt x="12700" y="348982"/>
                </a:cubicBezTo>
                <a:close/>
              </a:path>
            </a:pathLst>
          </a:custGeom>
          <a:solidFill>
            <a:schemeClr val="tx1"/>
          </a:solidFill>
        </p:spPr>
        <p:txBody>
          <a:bodyPr lIns="216000" tIns="21600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fr-FR" sz="2800" b="0" i="0" kern="1200" dirty="0">
                <a:solidFill>
                  <a:schemeClr val="accent1"/>
                </a:solidFill>
                <a:latin typeface="Helvetica Neue Moyen" charset="0"/>
                <a:ea typeface="+mn-ea"/>
                <a:cs typeface="Helvetica Neue Moyen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dirty="0"/>
              <a:t>Click </a:t>
            </a:r>
            <a:br>
              <a:rPr lang="fr-FR" dirty="0"/>
            </a:br>
            <a:r>
              <a:rPr lang="fr-FR" dirty="0"/>
              <a:t>to </a:t>
            </a:r>
            <a:r>
              <a:rPr lang="fr-FR" dirty="0" err="1"/>
              <a:t>add</a:t>
            </a:r>
            <a:r>
              <a:rPr lang="fr-FR" dirty="0"/>
              <a:t> </a:t>
            </a:r>
            <a:br>
              <a:rPr lang="fr-FR" dirty="0"/>
            </a:br>
            <a:r>
              <a:rPr lang="fr-FR" dirty="0"/>
              <a:t>a </a:t>
            </a:r>
            <a:r>
              <a:rPr lang="fr-FR" dirty="0" err="1"/>
              <a:t>picture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6590021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Pad P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CA23F7C5-F348-47D4-9C59-49AD0BB7181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090681" y="1257485"/>
            <a:ext cx="3270364" cy="4346840"/>
          </a:xfrm>
          <a:prstGeom prst="rect">
            <a:avLst/>
          </a:prstGeom>
          <a:solidFill>
            <a:schemeClr val="tx1"/>
          </a:solidFill>
        </p:spPr>
        <p:txBody>
          <a:bodyPr lIns="216000" tIns="21600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fr-FR" sz="2800" b="0" i="0" kern="1200" dirty="0">
                <a:solidFill>
                  <a:schemeClr val="accent1"/>
                </a:solidFill>
                <a:latin typeface="Helvetica Neue Moyen" charset="0"/>
                <a:ea typeface="+mn-ea"/>
                <a:cs typeface="Helvetica Neue Moyen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dirty="0"/>
              <a:t>Click </a:t>
            </a:r>
            <a:br>
              <a:rPr lang="fr-FR" dirty="0"/>
            </a:br>
            <a:r>
              <a:rPr lang="fr-FR" dirty="0"/>
              <a:t>to </a:t>
            </a:r>
            <a:r>
              <a:rPr lang="fr-FR" dirty="0" err="1"/>
              <a:t>add</a:t>
            </a:r>
            <a:r>
              <a:rPr lang="fr-FR" dirty="0"/>
              <a:t> </a:t>
            </a:r>
            <a:br>
              <a:rPr lang="fr-FR" dirty="0"/>
            </a:br>
            <a:r>
              <a:rPr lang="fr-FR" dirty="0"/>
              <a:t>a </a:t>
            </a:r>
            <a:r>
              <a:rPr lang="fr-FR" dirty="0" err="1"/>
              <a:t>picture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5368313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FD0C9DF6-807F-40E6-84C6-BA52193E138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205230" y="1558545"/>
            <a:ext cx="4685030" cy="2633471"/>
          </a:xfrm>
          <a:prstGeom prst="rect">
            <a:avLst/>
          </a:prstGeom>
          <a:solidFill>
            <a:schemeClr val="tx1"/>
          </a:solidFill>
        </p:spPr>
        <p:txBody>
          <a:bodyPr lIns="216000" tIns="21600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fr-FR" sz="2800" b="0" i="0" kern="1200" dirty="0">
                <a:solidFill>
                  <a:schemeClr val="accent1"/>
                </a:solidFill>
                <a:latin typeface="Helvetica Neue Moyen" charset="0"/>
                <a:ea typeface="+mn-ea"/>
                <a:cs typeface="Helvetica Neue Moyen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dirty="0"/>
              <a:t>Click </a:t>
            </a:r>
            <a:br>
              <a:rPr lang="fr-FR" dirty="0"/>
            </a:br>
            <a:r>
              <a:rPr lang="fr-FR" dirty="0"/>
              <a:t>to </a:t>
            </a:r>
            <a:r>
              <a:rPr lang="fr-FR" dirty="0" err="1"/>
              <a:t>add</a:t>
            </a:r>
            <a:r>
              <a:rPr lang="fr-FR" dirty="0"/>
              <a:t> </a:t>
            </a:r>
            <a:br>
              <a:rPr lang="fr-FR" dirty="0"/>
            </a:br>
            <a:r>
              <a:rPr lang="fr-FR" dirty="0"/>
              <a:t>a </a:t>
            </a:r>
            <a:r>
              <a:rPr lang="fr-FR" dirty="0" err="1"/>
              <a:t>picture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8914031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V Son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FD0C9DF6-807F-40E6-84C6-BA52193E138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352425" y="1114424"/>
            <a:ext cx="7591425" cy="4279107"/>
          </a:xfrm>
          <a:prstGeom prst="rect">
            <a:avLst/>
          </a:prstGeom>
          <a:solidFill>
            <a:schemeClr val="tx1"/>
          </a:solidFill>
        </p:spPr>
        <p:txBody>
          <a:bodyPr lIns="216000" tIns="21600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fr-FR" sz="2800" b="0" i="0" kern="1200" dirty="0">
                <a:solidFill>
                  <a:schemeClr val="accent1"/>
                </a:solidFill>
                <a:latin typeface="Helvetica Neue Moyen" charset="0"/>
                <a:ea typeface="+mn-ea"/>
                <a:cs typeface="Helvetica Neue Moyen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dirty="0"/>
              <a:t>Click </a:t>
            </a:r>
            <a:br>
              <a:rPr lang="fr-FR" dirty="0"/>
            </a:br>
            <a:r>
              <a:rPr lang="fr-FR" dirty="0"/>
              <a:t>to </a:t>
            </a:r>
            <a:r>
              <a:rPr lang="fr-FR" dirty="0" err="1"/>
              <a:t>add</a:t>
            </a:r>
            <a:r>
              <a:rPr lang="fr-FR" dirty="0"/>
              <a:t> </a:t>
            </a:r>
            <a:br>
              <a:rPr lang="fr-FR" dirty="0"/>
            </a:br>
            <a:r>
              <a:rPr lang="fr-FR" dirty="0"/>
              <a:t>a </a:t>
            </a:r>
            <a:r>
              <a:rPr lang="fr-FR" dirty="0" err="1"/>
              <a:t>picture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0400028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osition Mocku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77071DD5-C8B5-4225-B8DE-07EA5BA539F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227570" y="1966364"/>
            <a:ext cx="5148656" cy="3851506"/>
          </a:xfrm>
          <a:prstGeom prst="rect">
            <a:avLst/>
          </a:prstGeom>
          <a:solidFill>
            <a:schemeClr val="tx1"/>
          </a:solidFill>
        </p:spPr>
        <p:txBody>
          <a:bodyPr lIns="216000" tIns="21600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fr-FR" sz="2800" b="0" i="0" kern="1200" dirty="0">
                <a:solidFill>
                  <a:schemeClr val="accent1"/>
                </a:solidFill>
                <a:latin typeface="Helvetica Neue Moyen" charset="0"/>
                <a:ea typeface="+mn-ea"/>
                <a:cs typeface="Helvetica Neue Moyen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dirty="0"/>
              <a:t>Click </a:t>
            </a:r>
            <a:br>
              <a:rPr lang="fr-FR" dirty="0"/>
            </a:br>
            <a:r>
              <a:rPr lang="fr-FR" dirty="0"/>
              <a:t>to </a:t>
            </a:r>
            <a:r>
              <a:rPr lang="fr-FR" dirty="0" err="1"/>
              <a:t>add</a:t>
            </a:r>
            <a:r>
              <a:rPr lang="fr-FR" dirty="0"/>
              <a:t> </a:t>
            </a:r>
            <a:br>
              <a:rPr lang="fr-FR" dirty="0"/>
            </a:br>
            <a:r>
              <a:rPr lang="fr-FR" dirty="0"/>
              <a:t>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2FFAE08D-92CA-4E3A-9155-D1B40C69A854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621155" y="4225803"/>
            <a:ext cx="853013" cy="1058154"/>
          </a:xfrm>
          <a:prstGeom prst="rect">
            <a:avLst/>
          </a:prstGeom>
          <a:solidFill>
            <a:schemeClr val="tx1"/>
          </a:solidFill>
        </p:spPr>
        <p:txBody>
          <a:bodyPr lIns="72000" tIns="324000" rIns="72000" bIns="72000">
            <a:noAutofit/>
          </a:bodyPr>
          <a:lstStyle>
            <a:lvl1pPr marL="0" marR="0" indent="0" algn="l" defTabSz="914400" rtl="0" eaLnBrk="1" fontAlgn="auto" latinLnBrk="0" hangingPunct="1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fr-FR" sz="1000" b="0" i="0" kern="1200" dirty="0">
                <a:solidFill>
                  <a:schemeClr val="accent1"/>
                </a:solidFill>
                <a:latin typeface="Helvetica Neue Moyen" charset="0"/>
                <a:ea typeface="+mn-ea"/>
                <a:cs typeface="Helvetica Neue Moyen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dirty="0"/>
              <a:t>Click </a:t>
            </a:r>
            <a:br>
              <a:rPr lang="fr-FR" dirty="0"/>
            </a:br>
            <a:r>
              <a:rPr lang="fr-FR" dirty="0"/>
              <a:t>to </a:t>
            </a:r>
            <a:r>
              <a:rPr lang="fr-FR" dirty="0" err="1"/>
              <a:t>add</a:t>
            </a:r>
            <a:r>
              <a:rPr lang="fr-FR" dirty="0"/>
              <a:t> </a:t>
            </a:r>
            <a:br>
              <a:rPr lang="fr-FR" dirty="0"/>
            </a:br>
            <a:r>
              <a:rPr lang="fr-FR" dirty="0"/>
              <a:t>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150A7111-6589-40CE-A556-684125F6727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818269" y="2254257"/>
            <a:ext cx="1683544" cy="3658476"/>
          </a:xfrm>
          <a:custGeom>
            <a:avLst/>
            <a:gdLst>
              <a:gd name="connsiteX0" fmla="*/ 0 w 2366010"/>
              <a:gd name="connsiteY0" fmla="*/ 244787 h 5124450"/>
              <a:gd name="connsiteX1" fmla="*/ 244787 w 2366010"/>
              <a:gd name="connsiteY1" fmla="*/ 0 h 5124450"/>
              <a:gd name="connsiteX2" fmla="*/ 2121223 w 2366010"/>
              <a:gd name="connsiteY2" fmla="*/ 0 h 5124450"/>
              <a:gd name="connsiteX3" fmla="*/ 2366010 w 2366010"/>
              <a:gd name="connsiteY3" fmla="*/ 244787 h 5124450"/>
              <a:gd name="connsiteX4" fmla="*/ 2366010 w 2366010"/>
              <a:gd name="connsiteY4" fmla="*/ 4879663 h 5124450"/>
              <a:gd name="connsiteX5" fmla="*/ 2121223 w 2366010"/>
              <a:gd name="connsiteY5" fmla="*/ 5124450 h 5124450"/>
              <a:gd name="connsiteX6" fmla="*/ 244787 w 2366010"/>
              <a:gd name="connsiteY6" fmla="*/ 5124450 h 5124450"/>
              <a:gd name="connsiteX7" fmla="*/ 0 w 2366010"/>
              <a:gd name="connsiteY7" fmla="*/ 4879663 h 5124450"/>
              <a:gd name="connsiteX8" fmla="*/ 0 w 2366010"/>
              <a:gd name="connsiteY8" fmla="*/ 244787 h 5124450"/>
              <a:gd name="connsiteX0" fmla="*/ 0 w 2366010"/>
              <a:gd name="connsiteY0" fmla="*/ 244793 h 5124456"/>
              <a:gd name="connsiteX1" fmla="*/ 244787 w 2366010"/>
              <a:gd name="connsiteY1" fmla="*/ 6 h 5124456"/>
              <a:gd name="connsiteX2" fmla="*/ 659130 w 2366010"/>
              <a:gd name="connsiteY2" fmla="*/ 186696 h 5124456"/>
              <a:gd name="connsiteX3" fmla="*/ 2121223 w 2366010"/>
              <a:gd name="connsiteY3" fmla="*/ 6 h 5124456"/>
              <a:gd name="connsiteX4" fmla="*/ 2366010 w 2366010"/>
              <a:gd name="connsiteY4" fmla="*/ 244793 h 5124456"/>
              <a:gd name="connsiteX5" fmla="*/ 2366010 w 2366010"/>
              <a:gd name="connsiteY5" fmla="*/ 4879669 h 5124456"/>
              <a:gd name="connsiteX6" fmla="*/ 2121223 w 2366010"/>
              <a:gd name="connsiteY6" fmla="*/ 5124456 h 5124456"/>
              <a:gd name="connsiteX7" fmla="*/ 244787 w 2366010"/>
              <a:gd name="connsiteY7" fmla="*/ 5124456 h 5124456"/>
              <a:gd name="connsiteX8" fmla="*/ 0 w 2366010"/>
              <a:gd name="connsiteY8" fmla="*/ 4879669 h 5124456"/>
              <a:gd name="connsiteX9" fmla="*/ 0 w 2366010"/>
              <a:gd name="connsiteY9" fmla="*/ 244793 h 5124456"/>
              <a:gd name="connsiteX0" fmla="*/ 0 w 2366010"/>
              <a:gd name="connsiteY0" fmla="*/ 244794 h 5124457"/>
              <a:gd name="connsiteX1" fmla="*/ 244787 w 2366010"/>
              <a:gd name="connsiteY1" fmla="*/ 7 h 5124457"/>
              <a:gd name="connsiteX2" fmla="*/ 659130 w 2366010"/>
              <a:gd name="connsiteY2" fmla="*/ 186697 h 5124457"/>
              <a:gd name="connsiteX3" fmla="*/ 2121223 w 2366010"/>
              <a:gd name="connsiteY3" fmla="*/ 7 h 5124457"/>
              <a:gd name="connsiteX4" fmla="*/ 2366010 w 2366010"/>
              <a:gd name="connsiteY4" fmla="*/ 244794 h 5124457"/>
              <a:gd name="connsiteX5" fmla="*/ 2366010 w 2366010"/>
              <a:gd name="connsiteY5" fmla="*/ 4879670 h 5124457"/>
              <a:gd name="connsiteX6" fmla="*/ 2121223 w 2366010"/>
              <a:gd name="connsiteY6" fmla="*/ 5124457 h 5124457"/>
              <a:gd name="connsiteX7" fmla="*/ 244787 w 2366010"/>
              <a:gd name="connsiteY7" fmla="*/ 5124457 h 5124457"/>
              <a:gd name="connsiteX8" fmla="*/ 0 w 2366010"/>
              <a:gd name="connsiteY8" fmla="*/ 4879670 h 5124457"/>
              <a:gd name="connsiteX9" fmla="*/ 0 w 2366010"/>
              <a:gd name="connsiteY9" fmla="*/ 244794 h 5124457"/>
              <a:gd name="connsiteX0" fmla="*/ 0 w 2366010"/>
              <a:gd name="connsiteY0" fmla="*/ 253683 h 5133346"/>
              <a:gd name="connsiteX1" fmla="*/ 244787 w 2366010"/>
              <a:gd name="connsiteY1" fmla="*/ 8896 h 5133346"/>
              <a:gd name="connsiteX2" fmla="*/ 502920 w 2366010"/>
              <a:gd name="connsiteY2" fmla="*/ 50807 h 5133346"/>
              <a:gd name="connsiteX3" fmla="*/ 659130 w 2366010"/>
              <a:gd name="connsiteY3" fmla="*/ 195586 h 5133346"/>
              <a:gd name="connsiteX4" fmla="*/ 2121223 w 2366010"/>
              <a:gd name="connsiteY4" fmla="*/ 8896 h 5133346"/>
              <a:gd name="connsiteX5" fmla="*/ 2366010 w 2366010"/>
              <a:gd name="connsiteY5" fmla="*/ 253683 h 5133346"/>
              <a:gd name="connsiteX6" fmla="*/ 2366010 w 2366010"/>
              <a:gd name="connsiteY6" fmla="*/ 4888559 h 5133346"/>
              <a:gd name="connsiteX7" fmla="*/ 2121223 w 2366010"/>
              <a:gd name="connsiteY7" fmla="*/ 5133346 h 5133346"/>
              <a:gd name="connsiteX8" fmla="*/ 244787 w 2366010"/>
              <a:gd name="connsiteY8" fmla="*/ 5133346 h 5133346"/>
              <a:gd name="connsiteX9" fmla="*/ 0 w 2366010"/>
              <a:gd name="connsiteY9" fmla="*/ 4888559 h 5133346"/>
              <a:gd name="connsiteX10" fmla="*/ 0 w 2366010"/>
              <a:gd name="connsiteY10" fmla="*/ 253683 h 5133346"/>
              <a:gd name="connsiteX0" fmla="*/ 0 w 2366010"/>
              <a:gd name="connsiteY0" fmla="*/ 253683 h 5133346"/>
              <a:gd name="connsiteX1" fmla="*/ 244787 w 2366010"/>
              <a:gd name="connsiteY1" fmla="*/ 8896 h 5133346"/>
              <a:gd name="connsiteX2" fmla="*/ 502920 w 2366010"/>
              <a:gd name="connsiteY2" fmla="*/ 50807 h 5133346"/>
              <a:gd name="connsiteX3" fmla="*/ 659130 w 2366010"/>
              <a:gd name="connsiteY3" fmla="*/ 195586 h 5133346"/>
              <a:gd name="connsiteX4" fmla="*/ 2121223 w 2366010"/>
              <a:gd name="connsiteY4" fmla="*/ 8896 h 5133346"/>
              <a:gd name="connsiteX5" fmla="*/ 2366010 w 2366010"/>
              <a:gd name="connsiteY5" fmla="*/ 253683 h 5133346"/>
              <a:gd name="connsiteX6" fmla="*/ 2366010 w 2366010"/>
              <a:gd name="connsiteY6" fmla="*/ 4888559 h 5133346"/>
              <a:gd name="connsiteX7" fmla="*/ 2121223 w 2366010"/>
              <a:gd name="connsiteY7" fmla="*/ 5133346 h 5133346"/>
              <a:gd name="connsiteX8" fmla="*/ 244787 w 2366010"/>
              <a:gd name="connsiteY8" fmla="*/ 5133346 h 5133346"/>
              <a:gd name="connsiteX9" fmla="*/ 0 w 2366010"/>
              <a:gd name="connsiteY9" fmla="*/ 4888559 h 5133346"/>
              <a:gd name="connsiteX10" fmla="*/ 0 w 2366010"/>
              <a:gd name="connsiteY10" fmla="*/ 253683 h 5133346"/>
              <a:gd name="connsiteX0" fmla="*/ 0 w 2366010"/>
              <a:gd name="connsiteY0" fmla="*/ 253683 h 5133346"/>
              <a:gd name="connsiteX1" fmla="*/ 244787 w 2366010"/>
              <a:gd name="connsiteY1" fmla="*/ 8896 h 5133346"/>
              <a:gd name="connsiteX2" fmla="*/ 502920 w 2366010"/>
              <a:gd name="connsiteY2" fmla="*/ 50807 h 5133346"/>
              <a:gd name="connsiteX3" fmla="*/ 735330 w 2366010"/>
              <a:gd name="connsiteY3" fmla="*/ 195586 h 5133346"/>
              <a:gd name="connsiteX4" fmla="*/ 2121223 w 2366010"/>
              <a:gd name="connsiteY4" fmla="*/ 8896 h 5133346"/>
              <a:gd name="connsiteX5" fmla="*/ 2366010 w 2366010"/>
              <a:gd name="connsiteY5" fmla="*/ 253683 h 5133346"/>
              <a:gd name="connsiteX6" fmla="*/ 2366010 w 2366010"/>
              <a:gd name="connsiteY6" fmla="*/ 4888559 h 5133346"/>
              <a:gd name="connsiteX7" fmla="*/ 2121223 w 2366010"/>
              <a:gd name="connsiteY7" fmla="*/ 5133346 h 5133346"/>
              <a:gd name="connsiteX8" fmla="*/ 244787 w 2366010"/>
              <a:gd name="connsiteY8" fmla="*/ 5133346 h 5133346"/>
              <a:gd name="connsiteX9" fmla="*/ 0 w 2366010"/>
              <a:gd name="connsiteY9" fmla="*/ 4888559 h 5133346"/>
              <a:gd name="connsiteX10" fmla="*/ 0 w 2366010"/>
              <a:gd name="connsiteY10" fmla="*/ 253683 h 5133346"/>
              <a:gd name="connsiteX0" fmla="*/ 0 w 2366010"/>
              <a:gd name="connsiteY0" fmla="*/ 259704 h 5139367"/>
              <a:gd name="connsiteX1" fmla="*/ 244787 w 2366010"/>
              <a:gd name="connsiteY1" fmla="*/ 14917 h 5139367"/>
              <a:gd name="connsiteX2" fmla="*/ 499110 w 2366010"/>
              <a:gd name="connsiteY2" fmla="*/ 30158 h 5139367"/>
              <a:gd name="connsiteX3" fmla="*/ 735330 w 2366010"/>
              <a:gd name="connsiteY3" fmla="*/ 201607 h 5139367"/>
              <a:gd name="connsiteX4" fmla="*/ 2121223 w 2366010"/>
              <a:gd name="connsiteY4" fmla="*/ 14917 h 5139367"/>
              <a:gd name="connsiteX5" fmla="*/ 2366010 w 2366010"/>
              <a:gd name="connsiteY5" fmla="*/ 259704 h 5139367"/>
              <a:gd name="connsiteX6" fmla="*/ 2366010 w 2366010"/>
              <a:gd name="connsiteY6" fmla="*/ 4894580 h 5139367"/>
              <a:gd name="connsiteX7" fmla="*/ 2121223 w 2366010"/>
              <a:gd name="connsiteY7" fmla="*/ 5139367 h 5139367"/>
              <a:gd name="connsiteX8" fmla="*/ 244787 w 2366010"/>
              <a:gd name="connsiteY8" fmla="*/ 5139367 h 5139367"/>
              <a:gd name="connsiteX9" fmla="*/ 0 w 2366010"/>
              <a:gd name="connsiteY9" fmla="*/ 4894580 h 5139367"/>
              <a:gd name="connsiteX10" fmla="*/ 0 w 2366010"/>
              <a:gd name="connsiteY10" fmla="*/ 259704 h 5139367"/>
              <a:gd name="connsiteX0" fmla="*/ 0 w 2366010"/>
              <a:gd name="connsiteY0" fmla="*/ 255334 h 5134997"/>
              <a:gd name="connsiteX1" fmla="*/ 244787 w 2366010"/>
              <a:gd name="connsiteY1" fmla="*/ 10547 h 5134997"/>
              <a:gd name="connsiteX2" fmla="*/ 499110 w 2366010"/>
              <a:gd name="connsiteY2" fmla="*/ 25788 h 5134997"/>
              <a:gd name="connsiteX3" fmla="*/ 735330 w 2366010"/>
              <a:gd name="connsiteY3" fmla="*/ 197237 h 5134997"/>
              <a:gd name="connsiteX4" fmla="*/ 2121223 w 2366010"/>
              <a:gd name="connsiteY4" fmla="*/ 10547 h 5134997"/>
              <a:gd name="connsiteX5" fmla="*/ 2366010 w 2366010"/>
              <a:gd name="connsiteY5" fmla="*/ 255334 h 5134997"/>
              <a:gd name="connsiteX6" fmla="*/ 2366010 w 2366010"/>
              <a:gd name="connsiteY6" fmla="*/ 4890210 h 5134997"/>
              <a:gd name="connsiteX7" fmla="*/ 2121223 w 2366010"/>
              <a:gd name="connsiteY7" fmla="*/ 5134997 h 5134997"/>
              <a:gd name="connsiteX8" fmla="*/ 244787 w 2366010"/>
              <a:gd name="connsiteY8" fmla="*/ 5134997 h 5134997"/>
              <a:gd name="connsiteX9" fmla="*/ 0 w 2366010"/>
              <a:gd name="connsiteY9" fmla="*/ 4890210 h 5134997"/>
              <a:gd name="connsiteX10" fmla="*/ 0 w 2366010"/>
              <a:gd name="connsiteY10" fmla="*/ 255334 h 5134997"/>
              <a:gd name="connsiteX0" fmla="*/ 0 w 2366010"/>
              <a:gd name="connsiteY0" fmla="*/ 255334 h 5134997"/>
              <a:gd name="connsiteX1" fmla="*/ 244787 w 2366010"/>
              <a:gd name="connsiteY1" fmla="*/ 10547 h 5134997"/>
              <a:gd name="connsiteX2" fmla="*/ 499110 w 2366010"/>
              <a:gd name="connsiteY2" fmla="*/ 25788 h 5134997"/>
              <a:gd name="connsiteX3" fmla="*/ 731520 w 2366010"/>
              <a:gd name="connsiteY3" fmla="*/ 193427 h 5134997"/>
              <a:gd name="connsiteX4" fmla="*/ 2121223 w 2366010"/>
              <a:gd name="connsiteY4" fmla="*/ 10547 h 5134997"/>
              <a:gd name="connsiteX5" fmla="*/ 2366010 w 2366010"/>
              <a:gd name="connsiteY5" fmla="*/ 255334 h 5134997"/>
              <a:gd name="connsiteX6" fmla="*/ 2366010 w 2366010"/>
              <a:gd name="connsiteY6" fmla="*/ 4890210 h 5134997"/>
              <a:gd name="connsiteX7" fmla="*/ 2121223 w 2366010"/>
              <a:gd name="connsiteY7" fmla="*/ 5134997 h 5134997"/>
              <a:gd name="connsiteX8" fmla="*/ 244787 w 2366010"/>
              <a:gd name="connsiteY8" fmla="*/ 5134997 h 5134997"/>
              <a:gd name="connsiteX9" fmla="*/ 0 w 2366010"/>
              <a:gd name="connsiteY9" fmla="*/ 4890210 h 5134997"/>
              <a:gd name="connsiteX10" fmla="*/ 0 w 2366010"/>
              <a:gd name="connsiteY10" fmla="*/ 255334 h 5134997"/>
              <a:gd name="connsiteX0" fmla="*/ 0 w 2366010"/>
              <a:gd name="connsiteY0" fmla="*/ 258273 h 5137936"/>
              <a:gd name="connsiteX1" fmla="*/ 244787 w 2366010"/>
              <a:gd name="connsiteY1" fmla="*/ 13486 h 5137936"/>
              <a:gd name="connsiteX2" fmla="*/ 510540 w 2366010"/>
              <a:gd name="connsiteY2" fmla="*/ 17297 h 5137936"/>
              <a:gd name="connsiteX3" fmla="*/ 731520 w 2366010"/>
              <a:gd name="connsiteY3" fmla="*/ 196366 h 5137936"/>
              <a:gd name="connsiteX4" fmla="*/ 2121223 w 2366010"/>
              <a:gd name="connsiteY4" fmla="*/ 13486 h 5137936"/>
              <a:gd name="connsiteX5" fmla="*/ 2366010 w 2366010"/>
              <a:gd name="connsiteY5" fmla="*/ 258273 h 5137936"/>
              <a:gd name="connsiteX6" fmla="*/ 2366010 w 2366010"/>
              <a:gd name="connsiteY6" fmla="*/ 4893149 h 5137936"/>
              <a:gd name="connsiteX7" fmla="*/ 2121223 w 2366010"/>
              <a:gd name="connsiteY7" fmla="*/ 5137936 h 5137936"/>
              <a:gd name="connsiteX8" fmla="*/ 244787 w 2366010"/>
              <a:gd name="connsiteY8" fmla="*/ 5137936 h 5137936"/>
              <a:gd name="connsiteX9" fmla="*/ 0 w 2366010"/>
              <a:gd name="connsiteY9" fmla="*/ 4893149 h 5137936"/>
              <a:gd name="connsiteX10" fmla="*/ 0 w 2366010"/>
              <a:gd name="connsiteY10" fmla="*/ 258273 h 5137936"/>
              <a:gd name="connsiteX0" fmla="*/ 0 w 2366010"/>
              <a:gd name="connsiteY0" fmla="*/ 258273 h 5137936"/>
              <a:gd name="connsiteX1" fmla="*/ 244787 w 2366010"/>
              <a:gd name="connsiteY1" fmla="*/ 13486 h 5137936"/>
              <a:gd name="connsiteX2" fmla="*/ 510540 w 2366010"/>
              <a:gd name="connsiteY2" fmla="*/ 17297 h 5137936"/>
              <a:gd name="connsiteX3" fmla="*/ 731520 w 2366010"/>
              <a:gd name="connsiteY3" fmla="*/ 196366 h 5137936"/>
              <a:gd name="connsiteX4" fmla="*/ 2121223 w 2366010"/>
              <a:gd name="connsiteY4" fmla="*/ 13486 h 5137936"/>
              <a:gd name="connsiteX5" fmla="*/ 2366010 w 2366010"/>
              <a:gd name="connsiteY5" fmla="*/ 258273 h 5137936"/>
              <a:gd name="connsiteX6" fmla="*/ 2366010 w 2366010"/>
              <a:gd name="connsiteY6" fmla="*/ 4893149 h 5137936"/>
              <a:gd name="connsiteX7" fmla="*/ 2121223 w 2366010"/>
              <a:gd name="connsiteY7" fmla="*/ 5137936 h 5137936"/>
              <a:gd name="connsiteX8" fmla="*/ 244787 w 2366010"/>
              <a:gd name="connsiteY8" fmla="*/ 5137936 h 5137936"/>
              <a:gd name="connsiteX9" fmla="*/ 0 w 2366010"/>
              <a:gd name="connsiteY9" fmla="*/ 4893149 h 5137936"/>
              <a:gd name="connsiteX10" fmla="*/ 0 w 2366010"/>
              <a:gd name="connsiteY10" fmla="*/ 258273 h 5137936"/>
              <a:gd name="connsiteX0" fmla="*/ 0 w 2366010"/>
              <a:gd name="connsiteY0" fmla="*/ 258273 h 5137936"/>
              <a:gd name="connsiteX1" fmla="*/ 244787 w 2366010"/>
              <a:gd name="connsiteY1" fmla="*/ 13486 h 5137936"/>
              <a:gd name="connsiteX2" fmla="*/ 510540 w 2366010"/>
              <a:gd name="connsiteY2" fmla="*/ 17297 h 5137936"/>
              <a:gd name="connsiteX3" fmla="*/ 739140 w 2366010"/>
              <a:gd name="connsiteY3" fmla="*/ 196366 h 5137936"/>
              <a:gd name="connsiteX4" fmla="*/ 2121223 w 2366010"/>
              <a:gd name="connsiteY4" fmla="*/ 13486 h 5137936"/>
              <a:gd name="connsiteX5" fmla="*/ 2366010 w 2366010"/>
              <a:gd name="connsiteY5" fmla="*/ 258273 h 5137936"/>
              <a:gd name="connsiteX6" fmla="*/ 2366010 w 2366010"/>
              <a:gd name="connsiteY6" fmla="*/ 4893149 h 5137936"/>
              <a:gd name="connsiteX7" fmla="*/ 2121223 w 2366010"/>
              <a:gd name="connsiteY7" fmla="*/ 5137936 h 5137936"/>
              <a:gd name="connsiteX8" fmla="*/ 244787 w 2366010"/>
              <a:gd name="connsiteY8" fmla="*/ 5137936 h 5137936"/>
              <a:gd name="connsiteX9" fmla="*/ 0 w 2366010"/>
              <a:gd name="connsiteY9" fmla="*/ 4893149 h 5137936"/>
              <a:gd name="connsiteX10" fmla="*/ 0 w 2366010"/>
              <a:gd name="connsiteY10" fmla="*/ 258273 h 5137936"/>
              <a:gd name="connsiteX0" fmla="*/ 0 w 2366010"/>
              <a:gd name="connsiteY0" fmla="*/ 258273 h 5137936"/>
              <a:gd name="connsiteX1" fmla="*/ 244787 w 2366010"/>
              <a:gd name="connsiteY1" fmla="*/ 13486 h 5137936"/>
              <a:gd name="connsiteX2" fmla="*/ 510540 w 2366010"/>
              <a:gd name="connsiteY2" fmla="*/ 17297 h 5137936"/>
              <a:gd name="connsiteX3" fmla="*/ 739140 w 2366010"/>
              <a:gd name="connsiteY3" fmla="*/ 196366 h 5137936"/>
              <a:gd name="connsiteX4" fmla="*/ 2121223 w 2366010"/>
              <a:gd name="connsiteY4" fmla="*/ 13486 h 5137936"/>
              <a:gd name="connsiteX5" fmla="*/ 2366010 w 2366010"/>
              <a:gd name="connsiteY5" fmla="*/ 258273 h 5137936"/>
              <a:gd name="connsiteX6" fmla="*/ 2366010 w 2366010"/>
              <a:gd name="connsiteY6" fmla="*/ 4893149 h 5137936"/>
              <a:gd name="connsiteX7" fmla="*/ 2121223 w 2366010"/>
              <a:gd name="connsiteY7" fmla="*/ 5137936 h 5137936"/>
              <a:gd name="connsiteX8" fmla="*/ 244787 w 2366010"/>
              <a:gd name="connsiteY8" fmla="*/ 5137936 h 5137936"/>
              <a:gd name="connsiteX9" fmla="*/ 0 w 2366010"/>
              <a:gd name="connsiteY9" fmla="*/ 4893149 h 5137936"/>
              <a:gd name="connsiteX10" fmla="*/ 0 w 2366010"/>
              <a:gd name="connsiteY10" fmla="*/ 258273 h 5137936"/>
              <a:gd name="connsiteX0" fmla="*/ 0 w 2366010"/>
              <a:gd name="connsiteY0" fmla="*/ 251685 h 5131348"/>
              <a:gd name="connsiteX1" fmla="*/ 244787 w 2366010"/>
              <a:gd name="connsiteY1" fmla="*/ 6898 h 5131348"/>
              <a:gd name="connsiteX2" fmla="*/ 510540 w 2366010"/>
              <a:gd name="connsiteY2" fmla="*/ 10709 h 5131348"/>
              <a:gd name="connsiteX3" fmla="*/ 739140 w 2366010"/>
              <a:gd name="connsiteY3" fmla="*/ 189778 h 5131348"/>
              <a:gd name="connsiteX4" fmla="*/ 2121223 w 2366010"/>
              <a:gd name="connsiteY4" fmla="*/ 6898 h 5131348"/>
              <a:gd name="connsiteX5" fmla="*/ 2366010 w 2366010"/>
              <a:gd name="connsiteY5" fmla="*/ 251685 h 5131348"/>
              <a:gd name="connsiteX6" fmla="*/ 2366010 w 2366010"/>
              <a:gd name="connsiteY6" fmla="*/ 4886561 h 5131348"/>
              <a:gd name="connsiteX7" fmla="*/ 2121223 w 2366010"/>
              <a:gd name="connsiteY7" fmla="*/ 5131348 h 5131348"/>
              <a:gd name="connsiteX8" fmla="*/ 244787 w 2366010"/>
              <a:gd name="connsiteY8" fmla="*/ 5131348 h 5131348"/>
              <a:gd name="connsiteX9" fmla="*/ 0 w 2366010"/>
              <a:gd name="connsiteY9" fmla="*/ 4886561 h 5131348"/>
              <a:gd name="connsiteX10" fmla="*/ 0 w 2366010"/>
              <a:gd name="connsiteY10" fmla="*/ 251685 h 5131348"/>
              <a:gd name="connsiteX0" fmla="*/ 0 w 2366010"/>
              <a:gd name="connsiteY0" fmla="*/ 251685 h 5131348"/>
              <a:gd name="connsiteX1" fmla="*/ 244787 w 2366010"/>
              <a:gd name="connsiteY1" fmla="*/ 6898 h 5131348"/>
              <a:gd name="connsiteX2" fmla="*/ 510540 w 2366010"/>
              <a:gd name="connsiteY2" fmla="*/ 10709 h 5131348"/>
              <a:gd name="connsiteX3" fmla="*/ 727710 w 2366010"/>
              <a:gd name="connsiteY3" fmla="*/ 189778 h 5131348"/>
              <a:gd name="connsiteX4" fmla="*/ 2121223 w 2366010"/>
              <a:gd name="connsiteY4" fmla="*/ 6898 h 5131348"/>
              <a:gd name="connsiteX5" fmla="*/ 2366010 w 2366010"/>
              <a:gd name="connsiteY5" fmla="*/ 251685 h 5131348"/>
              <a:gd name="connsiteX6" fmla="*/ 2366010 w 2366010"/>
              <a:gd name="connsiteY6" fmla="*/ 4886561 h 5131348"/>
              <a:gd name="connsiteX7" fmla="*/ 2121223 w 2366010"/>
              <a:gd name="connsiteY7" fmla="*/ 5131348 h 5131348"/>
              <a:gd name="connsiteX8" fmla="*/ 244787 w 2366010"/>
              <a:gd name="connsiteY8" fmla="*/ 5131348 h 5131348"/>
              <a:gd name="connsiteX9" fmla="*/ 0 w 2366010"/>
              <a:gd name="connsiteY9" fmla="*/ 4886561 h 5131348"/>
              <a:gd name="connsiteX10" fmla="*/ 0 w 2366010"/>
              <a:gd name="connsiteY10" fmla="*/ 251685 h 5131348"/>
              <a:gd name="connsiteX0" fmla="*/ 0 w 2366010"/>
              <a:gd name="connsiteY0" fmla="*/ 255624 h 5135287"/>
              <a:gd name="connsiteX1" fmla="*/ 244787 w 2366010"/>
              <a:gd name="connsiteY1" fmla="*/ 10837 h 5135287"/>
              <a:gd name="connsiteX2" fmla="*/ 520700 w 2366010"/>
              <a:gd name="connsiteY2" fmla="*/ 7028 h 5135287"/>
              <a:gd name="connsiteX3" fmla="*/ 727710 w 2366010"/>
              <a:gd name="connsiteY3" fmla="*/ 193717 h 5135287"/>
              <a:gd name="connsiteX4" fmla="*/ 2121223 w 2366010"/>
              <a:gd name="connsiteY4" fmla="*/ 10837 h 5135287"/>
              <a:gd name="connsiteX5" fmla="*/ 2366010 w 2366010"/>
              <a:gd name="connsiteY5" fmla="*/ 255624 h 5135287"/>
              <a:gd name="connsiteX6" fmla="*/ 2366010 w 2366010"/>
              <a:gd name="connsiteY6" fmla="*/ 4890500 h 5135287"/>
              <a:gd name="connsiteX7" fmla="*/ 2121223 w 2366010"/>
              <a:gd name="connsiteY7" fmla="*/ 5135287 h 5135287"/>
              <a:gd name="connsiteX8" fmla="*/ 244787 w 2366010"/>
              <a:gd name="connsiteY8" fmla="*/ 5135287 h 5135287"/>
              <a:gd name="connsiteX9" fmla="*/ 0 w 2366010"/>
              <a:gd name="connsiteY9" fmla="*/ 4890500 h 5135287"/>
              <a:gd name="connsiteX10" fmla="*/ 0 w 2366010"/>
              <a:gd name="connsiteY10" fmla="*/ 255624 h 5135287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2121223 w 2366010"/>
              <a:gd name="connsiteY4" fmla="*/ 11860 h 5136310"/>
              <a:gd name="connsiteX5" fmla="*/ 2366010 w 2366010"/>
              <a:gd name="connsiteY5" fmla="*/ 256647 h 5136310"/>
              <a:gd name="connsiteX6" fmla="*/ 2366010 w 2366010"/>
              <a:gd name="connsiteY6" fmla="*/ 4891523 h 5136310"/>
              <a:gd name="connsiteX7" fmla="*/ 2121223 w 2366010"/>
              <a:gd name="connsiteY7" fmla="*/ 5136310 h 5136310"/>
              <a:gd name="connsiteX8" fmla="*/ 244787 w 2366010"/>
              <a:gd name="connsiteY8" fmla="*/ 5136310 h 5136310"/>
              <a:gd name="connsiteX9" fmla="*/ 0 w 2366010"/>
              <a:gd name="connsiteY9" fmla="*/ 4891523 h 5136310"/>
              <a:gd name="connsiteX10" fmla="*/ 0 w 2366010"/>
              <a:gd name="connsiteY10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2121223 w 2366010"/>
              <a:gd name="connsiteY4" fmla="*/ 11860 h 5136310"/>
              <a:gd name="connsiteX5" fmla="*/ 2366010 w 2366010"/>
              <a:gd name="connsiteY5" fmla="*/ 256647 h 5136310"/>
              <a:gd name="connsiteX6" fmla="*/ 2366010 w 2366010"/>
              <a:gd name="connsiteY6" fmla="*/ 4891523 h 5136310"/>
              <a:gd name="connsiteX7" fmla="*/ 2121223 w 2366010"/>
              <a:gd name="connsiteY7" fmla="*/ 5136310 h 5136310"/>
              <a:gd name="connsiteX8" fmla="*/ 244787 w 2366010"/>
              <a:gd name="connsiteY8" fmla="*/ 5136310 h 5136310"/>
              <a:gd name="connsiteX9" fmla="*/ 0 w 2366010"/>
              <a:gd name="connsiteY9" fmla="*/ 4891523 h 5136310"/>
              <a:gd name="connsiteX10" fmla="*/ 0 w 2366010"/>
              <a:gd name="connsiteY10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23813 w 2366010"/>
              <a:gd name="connsiteY4" fmla="*/ 196013 h 5136310"/>
              <a:gd name="connsiteX5" fmla="*/ 2121223 w 2366010"/>
              <a:gd name="connsiteY5" fmla="*/ 11860 h 5136310"/>
              <a:gd name="connsiteX6" fmla="*/ 2366010 w 2366010"/>
              <a:gd name="connsiteY6" fmla="*/ 256647 h 5136310"/>
              <a:gd name="connsiteX7" fmla="*/ 2366010 w 2366010"/>
              <a:gd name="connsiteY7" fmla="*/ 4891523 h 5136310"/>
              <a:gd name="connsiteX8" fmla="*/ 2121223 w 2366010"/>
              <a:gd name="connsiteY8" fmla="*/ 5136310 h 5136310"/>
              <a:gd name="connsiteX9" fmla="*/ 244787 w 2366010"/>
              <a:gd name="connsiteY9" fmla="*/ 5136310 h 5136310"/>
              <a:gd name="connsiteX10" fmla="*/ 0 w 2366010"/>
              <a:gd name="connsiteY10" fmla="*/ 4891523 h 5136310"/>
              <a:gd name="connsiteX11" fmla="*/ 0 w 2366010"/>
              <a:gd name="connsiteY11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2121223 w 2366010"/>
              <a:gd name="connsiteY5" fmla="*/ 11860 h 5136310"/>
              <a:gd name="connsiteX6" fmla="*/ 2366010 w 2366010"/>
              <a:gd name="connsiteY6" fmla="*/ 256647 h 5136310"/>
              <a:gd name="connsiteX7" fmla="*/ 2366010 w 2366010"/>
              <a:gd name="connsiteY7" fmla="*/ 4891523 h 5136310"/>
              <a:gd name="connsiteX8" fmla="*/ 2121223 w 2366010"/>
              <a:gd name="connsiteY8" fmla="*/ 5136310 h 5136310"/>
              <a:gd name="connsiteX9" fmla="*/ 244787 w 2366010"/>
              <a:gd name="connsiteY9" fmla="*/ 5136310 h 5136310"/>
              <a:gd name="connsiteX10" fmla="*/ 0 w 2366010"/>
              <a:gd name="connsiteY10" fmla="*/ 4891523 h 5136310"/>
              <a:gd name="connsiteX11" fmla="*/ 0 w 2366010"/>
              <a:gd name="connsiteY11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2121223 w 2366010"/>
              <a:gd name="connsiteY5" fmla="*/ 11860 h 5136310"/>
              <a:gd name="connsiteX6" fmla="*/ 2366010 w 2366010"/>
              <a:gd name="connsiteY6" fmla="*/ 256647 h 5136310"/>
              <a:gd name="connsiteX7" fmla="*/ 2366010 w 2366010"/>
              <a:gd name="connsiteY7" fmla="*/ 4891523 h 5136310"/>
              <a:gd name="connsiteX8" fmla="*/ 2121223 w 2366010"/>
              <a:gd name="connsiteY8" fmla="*/ 5136310 h 5136310"/>
              <a:gd name="connsiteX9" fmla="*/ 244787 w 2366010"/>
              <a:gd name="connsiteY9" fmla="*/ 5136310 h 5136310"/>
              <a:gd name="connsiteX10" fmla="*/ 0 w 2366010"/>
              <a:gd name="connsiteY10" fmla="*/ 4891523 h 5136310"/>
              <a:gd name="connsiteX11" fmla="*/ 0 w 2366010"/>
              <a:gd name="connsiteY11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2121223 w 2366010"/>
              <a:gd name="connsiteY5" fmla="*/ 11860 h 5136310"/>
              <a:gd name="connsiteX6" fmla="*/ 2366010 w 2366010"/>
              <a:gd name="connsiteY6" fmla="*/ 256647 h 5136310"/>
              <a:gd name="connsiteX7" fmla="*/ 2366010 w 2366010"/>
              <a:gd name="connsiteY7" fmla="*/ 4891523 h 5136310"/>
              <a:gd name="connsiteX8" fmla="*/ 2121223 w 2366010"/>
              <a:gd name="connsiteY8" fmla="*/ 5136310 h 5136310"/>
              <a:gd name="connsiteX9" fmla="*/ 244787 w 2366010"/>
              <a:gd name="connsiteY9" fmla="*/ 5136310 h 5136310"/>
              <a:gd name="connsiteX10" fmla="*/ 0 w 2366010"/>
              <a:gd name="connsiteY10" fmla="*/ 4891523 h 5136310"/>
              <a:gd name="connsiteX11" fmla="*/ 0 w 2366010"/>
              <a:gd name="connsiteY11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2121223 w 2366010"/>
              <a:gd name="connsiteY5" fmla="*/ 11860 h 5136310"/>
              <a:gd name="connsiteX6" fmla="*/ 2366010 w 2366010"/>
              <a:gd name="connsiteY6" fmla="*/ 256647 h 5136310"/>
              <a:gd name="connsiteX7" fmla="*/ 2366010 w 2366010"/>
              <a:gd name="connsiteY7" fmla="*/ 4891523 h 5136310"/>
              <a:gd name="connsiteX8" fmla="*/ 2121223 w 2366010"/>
              <a:gd name="connsiteY8" fmla="*/ 5136310 h 5136310"/>
              <a:gd name="connsiteX9" fmla="*/ 244787 w 2366010"/>
              <a:gd name="connsiteY9" fmla="*/ 5136310 h 5136310"/>
              <a:gd name="connsiteX10" fmla="*/ 0 w 2366010"/>
              <a:gd name="connsiteY10" fmla="*/ 4891523 h 5136310"/>
              <a:gd name="connsiteX11" fmla="*/ 0 w 2366010"/>
              <a:gd name="connsiteY11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2121223 w 2366010"/>
              <a:gd name="connsiteY5" fmla="*/ 11860 h 5136310"/>
              <a:gd name="connsiteX6" fmla="*/ 2366010 w 2366010"/>
              <a:gd name="connsiteY6" fmla="*/ 256647 h 5136310"/>
              <a:gd name="connsiteX7" fmla="*/ 2366010 w 2366010"/>
              <a:gd name="connsiteY7" fmla="*/ 4891523 h 5136310"/>
              <a:gd name="connsiteX8" fmla="*/ 2121223 w 2366010"/>
              <a:gd name="connsiteY8" fmla="*/ 5136310 h 5136310"/>
              <a:gd name="connsiteX9" fmla="*/ 244787 w 2366010"/>
              <a:gd name="connsiteY9" fmla="*/ 5136310 h 5136310"/>
              <a:gd name="connsiteX10" fmla="*/ 0 w 2366010"/>
              <a:gd name="connsiteY10" fmla="*/ 4891523 h 5136310"/>
              <a:gd name="connsiteX11" fmla="*/ 0 w 2366010"/>
              <a:gd name="connsiteY11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2121223 w 2366010"/>
              <a:gd name="connsiteY5" fmla="*/ 11860 h 5136310"/>
              <a:gd name="connsiteX6" fmla="*/ 2366010 w 2366010"/>
              <a:gd name="connsiteY6" fmla="*/ 256647 h 5136310"/>
              <a:gd name="connsiteX7" fmla="*/ 2366010 w 2366010"/>
              <a:gd name="connsiteY7" fmla="*/ 4891523 h 5136310"/>
              <a:gd name="connsiteX8" fmla="*/ 2121223 w 2366010"/>
              <a:gd name="connsiteY8" fmla="*/ 5136310 h 5136310"/>
              <a:gd name="connsiteX9" fmla="*/ 244787 w 2366010"/>
              <a:gd name="connsiteY9" fmla="*/ 5136310 h 5136310"/>
              <a:gd name="connsiteX10" fmla="*/ 0 w 2366010"/>
              <a:gd name="connsiteY10" fmla="*/ 4891523 h 5136310"/>
              <a:gd name="connsiteX11" fmla="*/ 0 w 2366010"/>
              <a:gd name="connsiteY11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1758153 w 2366010"/>
              <a:gd name="connsiteY5" fmla="*/ 137593 h 5136310"/>
              <a:gd name="connsiteX6" fmla="*/ 2121223 w 2366010"/>
              <a:gd name="connsiteY6" fmla="*/ 11860 h 5136310"/>
              <a:gd name="connsiteX7" fmla="*/ 2366010 w 2366010"/>
              <a:gd name="connsiteY7" fmla="*/ 256647 h 5136310"/>
              <a:gd name="connsiteX8" fmla="*/ 2366010 w 2366010"/>
              <a:gd name="connsiteY8" fmla="*/ 4891523 h 5136310"/>
              <a:gd name="connsiteX9" fmla="*/ 2121223 w 2366010"/>
              <a:gd name="connsiteY9" fmla="*/ 5136310 h 5136310"/>
              <a:gd name="connsiteX10" fmla="*/ 244787 w 2366010"/>
              <a:gd name="connsiteY10" fmla="*/ 5136310 h 5136310"/>
              <a:gd name="connsiteX11" fmla="*/ 0 w 2366010"/>
              <a:gd name="connsiteY11" fmla="*/ 4891523 h 5136310"/>
              <a:gd name="connsiteX12" fmla="*/ 0 w 2366010"/>
              <a:gd name="connsiteY12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1765773 w 2366010"/>
              <a:gd name="connsiteY5" fmla="*/ 178233 h 5136310"/>
              <a:gd name="connsiteX6" fmla="*/ 2121223 w 2366010"/>
              <a:gd name="connsiteY6" fmla="*/ 11860 h 5136310"/>
              <a:gd name="connsiteX7" fmla="*/ 2366010 w 2366010"/>
              <a:gd name="connsiteY7" fmla="*/ 256647 h 5136310"/>
              <a:gd name="connsiteX8" fmla="*/ 2366010 w 2366010"/>
              <a:gd name="connsiteY8" fmla="*/ 4891523 h 5136310"/>
              <a:gd name="connsiteX9" fmla="*/ 2121223 w 2366010"/>
              <a:gd name="connsiteY9" fmla="*/ 5136310 h 5136310"/>
              <a:gd name="connsiteX10" fmla="*/ 244787 w 2366010"/>
              <a:gd name="connsiteY10" fmla="*/ 5136310 h 5136310"/>
              <a:gd name="connsiteX11" fmla="*/ 0 w 2366010"/>
              <a:gd name="connsiteY11" fmla="*/ 4891523 h 5136310"/>
              <a:gd name="connsiteX12" fmla="*/ 0 w 2366010"/>
              <a:gd name="connsiteY12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1773393 w 2366010"/>
              <a:gd name="connsiteY5" fmla="*/ 211253 h 5136310"/>
              <a:gd name="connsiteX6" fmla="*/ 2121223 w 2366010"/>
              <a:gd name="connsiteY6" fmla="*/ 11860 h 5136310"/>
              <a:gd name="connsiteX7" fmla="*/ 2366010 w 2366010"/>
              <a:gd name="connsiteY7" fmla="*/ 256647 h 5136310"/>
              <a:gd name="connsiteX8" fmla="*/ 2366010 w 2366010"/>
              <a:gd name="connsiteY8" fmla="*/ 4891523 h 5136310"/>
              <a:gd name="connsiteX9" fmla="*/ 2121223 w 2366010"/>
              <a:gd name="connsiteY9" fmla="*/ 5136310 h 5136310"/>
              <a:gd name="connsiteX10" fmla="*/ 244787 w 2366010"/>
              <a:gd name="connsiteY10" fmla="*/ 5136310 h 5136310"/>
              <a:gd name="connsiteX11" fmla="*/ 0 w 2366010"/>
              <a:gd name="connsiteY11" fmla="*/ 4891523 h 5136310"/>
              <a:gd name="connsiteX12" fmla="*/ 0 w 2366010"/>
              <a:gd name="connsiteY12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1760693 w 2366010"/>
              <a:gd name="connsiteY5" fmla="*/ 188393 h 5136310"/>
              <a:gd name="connsiteX6" fmla="*/ 2121223 w 2366010"/>
              <a:gd name="connsiteY6" fmla="*/ 11860 h 5136310"/>
              <a:gd name="connsiteX7" fmla="*/ 2366010 w 2366010"/>
              <a:gd name="connsiteY7" fmla="*/ 256647 h 5136310"/>
              <a:gd name="connsiteX8" fmla="*/ 2366010 w 2366010"/>
              <a:gd name="connsiteY8" fmla="*/ 4891523 h 5136310"/>
              <a:gd name="connsiteX9" fmla="*/ 2121223 w 2366010"/>
              <a:gd name="connsiteY9" fmla="*/ 5136310 h 5136310"/>
              <a:gd name="connsiteX10" fmla="*/ 244787 w 2366010"/>
              <a:gd name="connsiteY10" fmla="*/ 5136310 h 5136310"/>
              <a:gd name="connsiteX11" fmla="*/ 0 w 2366010"/>
              <a:gd name="connsiteY11" fmla="*/ 4891523 h 5136310"/>
              <a:gd name="connsiteX12" fmla="*/ 0 w 2366010"/>
              <a:gd name="connsiteY12" fmla="*/ 256647 h 5136310"/>
              <a:gd name="connsiteX0" fmla="*/ 0 w 2366010"/>
              <a:gd name="connsiteY0" fmla="*/ 256647 h 5136310"/>
              <a:gd name="connsiteX1" fmla="*/ 237167 w 2366010"/>
              <a:gd name="connsiteY1" fmla="*/ 9320 h 5136310"/>
              <a:gd name="connsiteX2" fmla="*/ 520700 w 2366010"/>
              <a:gd name="connsiteY2" fmla="*/ 8051 h 5136310"/>
              <a:gd name="connsiteX3" fmla="*/ 727710 w 2366010"/>
              <a:gd name="connsiteY3" fmla="*/ 194740 h 5136310"/>
              <a:gd name="connsiteX4" fmla="*/ 1364453 w 2366010"/>
              <a:gd name="connsiteY4" fmla="*/ 196013 h 5136310"/>
              <a:gd name="connsiteX5" fmla="*/ 1760693 w 2366010"/>
              <a:gd name="connsiteY5" fmla="*/ 188393 h 5136310"/>
              <a:gd name="connsiteX6" fmla="*/ 2121223 w 2366010"/>
              <a:gd name="connsiteY6" fmla="*/ 11860 h 5136310"/>
              <a:gd name="connsiteX7" fmla="*/ 2366010 w 2366010"/>
              <a:gd name="connsiteY7" fmla="*/ 256647 h 5136310"/>
              <a:gd name="connsiteX8" fmla="*/ 2366010 w 2366010"/>
              <a:gd name="connsiteY8" fmla="*/ 4891523 h 5136310"/>
              <a:gd name="connsiteX9" fmla="*/ 2121223 w 2366010"/>
              <a:gd name="connsiteY9" fmla="*/ 5136310 h 5136310"/>
              <a:gd name="connsiteX10" fmla="*/ 244787 w 2366010"/>
              <a:gd name="connsiteY10" fmla="*/ 5136310 h 5136310"/>
              <a:gd name="connsiteX11" fmla="*/ 0 w 2366010"/>
              <a:gd name="connsiteY11" fmla="*/ 4891523 h 5136310"/>
              <a:gd name="connsiteX12" fmla="*/ 0 w 2366010"/>
              <a:gd name="connsiteY12" fmla="*/ 256647 h 5136310"/>
              <a:gd name="connsiteX0" fmla="*/ 0 w 2366010"/>
              <a:gd name="connsiteY0" fmla="*/ 258231 h 5137894"/>
              <a:gd name="connsiteX1" fmla="*/ 237167 w 2366010"/>
              <a:gd name="connsiteY1" fmla="*/ 10904 h 5137894"/>
              <a:gd name="connsiteX2" fmla="*/ 520700 w 2366010"/>
              <a:gd name="connsiteY2" fmla="*/ 9635 h 5137894"/>
              <a:gd name="connsiteX3" fmla="*/ 727710 w 2366010"/>
              <a:gd name="connsiteY3" fmla="*/ 196324 h 5137894"/>
              <a:gd name="connsiteX4" fmla="*/ 1364453 w 2366010"/>
              <a:gd name="connsiteY4" fmla="*/ 197597 h 5137894"/>
              <a:gd name="connsiteX5" fmla="*/ 1760693 w 2366010"/>
              <a:gd name="connsiteY5" fmla="*/ 189977 h 5137894"/>
              <a:gd name="connsiteX6" fmla="*/ 1877533 w 2366010"/>
              <a:gd name="connsiteY6" fmla="*/ 37577 h 5137894"/>
              <a:gd name="connsiteX7" fmla="*/ 2121223 w 2366010"/>
              <a:gd name="connsiteY7" fmla="*/ 13444 h 5137894"/>
              <a:gd name="connsiteX8" fmla="*/ 2366010 w 2366010"/>
              <a:gd name="connsiteY8" fmla="*/ 258231 h 5137894"/>
              <a:gd name="connsiteX9" fmla="*/ 2366010 w 2366010"/>
              <a:gd name="connsiteY9" fmla="*/ 4893107 h 5137894"/>
              <a:gd name="connsiteX10" fmla="*/ 2121223 w 2366010"/>
              <a:gd name="connsiteY10" fmla="*/ 5137894 h 5137894"/>
              <a:gd name="connsiteX11" fmla="*/ 244787 w 2366010"/>
              <a:gd name="connsiteY11" fmla="*/ 5137894 h 5137894"/>
              <a:gd name="connsiteX12" fmla="*/ 0 w 2366010"/>
              <a:gd name="connsiteY12" fmla="*/ 4893107 h 5137894"/>
              <a:gd name="connsiteX13" fmla="*/ 0 w 2366010"/>
              <a:gd name="connsiteY13" fmla="*/ 258231 h 5137894"/>
              <a:gd name="connsiteX0" fmla="*/ 0 w 2366010"/>
              <a:gd name="connsiteY0" fmla="*/ 258231 h 5137894"/>
              <a:gd name="connsiteX1" fmla="*/ 237167 w 2366010"/>
              <a:gd name="connsiteY1" fmla="*/ 10904 h 5137894"/>
              <a:gd name="connsiteX2" fmla="*/ 520700 w 2366010"/>
              <a:gd name="connsiteY2" fmla="*/ 9635 h 5137894"/>
              <a:gd name="connsiteX3" fmla="*/ 727710 w 2366010"/>
              <a:gd name="connsiteY3" fmla="*/ 196324 h 5137894"/>
              <a:gd name="connsiteX4" fmla="*/ 1364453 w 2366010"/>
              <a:gd name="connsiteY4" fmla="*/ 197597 h 5137894"/>
              <a:gd name="connsiteX5" fmla="*/ 1760693 w 2366010"/>
              <a:gd name="connsiteY5" fmla="*/ 189977 h 5137894"/>
              <a:gd name="connsiteX6" fmla="*/ 1877533 w 2366010"/>
              <a:gd name="connsiteY6" fmla="*/ 37577 h 5137894"/>
              <a:gd name="connsiteX7" fmla="*/ 2121223 w 2366010"/>
              <a:gd name="connsiteY7" fmla="*/ 13444 h 5137894"/>
              <a:gd name="connsiteX8" fmla="*/ 2366010 w 2366010"/>
              <a:gd name="connsiteY8" fmla="*/ 258231 h 5137894"/>
              <a:gd name="connsiteX9" fmla="*/ 2366010 w 2366010"/>
              <a:gd name="connsiteY9" fmla="*/ 4893107 h 5137894"/>
              <a:gd name="connsiteX10" fmla="*/ 2121223 w 2366010"/>
              <a:gd name="connsiteY10" fmla="*/ 5137894 h 5137894"/>
              <a:gd name="connsiteX11" fmla="*/ 244787 w 2366010"/>
              <a:gd name="connsiteY11" fmla="*/ 5137894 h 5137894"/>
              <a:gd name="connsiteX12" fmla="*/ 0 w 2366010"/>
              <a:gd name="connsiteY12" fmla="*/ 4893107 h 5137894"/>
              <a:gd name="connsiteX13" fmla="*/ 0 w 2366010"/>
              <a:gd name="connsiteY13" fmla="*/ 258231 h 5137894"/>
              <a:gd name="connsiteX0" fmla="*/ 0 w 2366010"/>
              <a:gd name="connsiteY0" fmla="*/ 263996 h 5143659"/>
              <a:gd name="connsiteX1" fmla="*/ 237167 w 2366010"/>
              <a:gd name="connsiteY1" fmla="*/ 16669 h 5143659"/>
              <a:gd name="connsiteX2" fmla="*/ 520700 w 2366010"/>
              <a:gd name="connsiteY2" fmla="*/ 15400 h 5143659"/>
              <a:gd name="connsiteX3" fmla="*/ 727710 w 2366010"/>
              <a:gd name="connsiteY3" fmla="*/ 202089 h 5143659"/>
              <a:gd name="connsiteX4" fmla="*/ 1364453 w 2366010"/>
              <a:gd name="connsiteY4" fmla="*/ 203362 h 5143659"/>
              <a:gd name="connsiteX5" fmla="*/ 1760693 w 2366010"/>
              <a:gd name="connsiteY5" fmla="*/ 195742 h 5143659"/>
              <a:gd name="connsiteX6" fmla="*/ 1864833 w 2366010"/>
              <a:gd name="connsiteY6" fmla="*/ 25562 h 5143659"/>
              <a:gd name="connsiteX7" fmla="*/ 2121223 w 2366010"/>
              <a:gd name="connsiteY7" fmla="*/ 19209 h 5143659"/>
              <a:gd name="connsiteX8" fmla="*/ 2366010 w 2366010"/>
              <a:gd name="connsiteY8" fmla="*/ 263996 h 5143659"/>
              <a:gd name="connsiteX9" fmla="*/ 2366010 w 2366010"/>
              <a:gd name="connsiteY9" fmla="*/ 4898872 h 5143659"/>
              <a:gd name="connsiteX10" fmla="*/ 2121223 w 2366010"/>
              <a:gd name="connsiteY10" fmla="*/ 5143659 h 5143659"/>
              <a:gd name="connsiteX11" fmla="*/ 244787 w 2366010"/>
              <a:gd name="connsiteY11" fmla="*/ 5143659 h 5143659"/>
              <a:gd name="connsiteX12" fmla="*/ 0 w 2366010"/>
              <a:gd name="connsiteY12" fmla="*/ 4898872 h 5143659"/>
              <a:gd name="connsiteX13" fmla="*/ 0 w 2366010"/>
              <a:gd name="connsiteY13" fmla="*/ 263996 h 5143659"/>
              <a:gd name="connsiteX0" fmla="*/ 0 w 2366010"/>
              <a:gd name="connsiteY0" fmla="*/ 256648 h 5136311"/>
              <a:gd name="connsiteX1" fmla="*/ 237167 w 2366010"/>
              <a:gd name="connsiteY1" fmla="*/ 9321 h 5136311"/>
              <a:gd name="connsiteX2" fmla="*/ 520700 w 2366010"/>
              <a:gd name="connsiteY2" fmla="*/ 8052 h 5136311"/>
              <a:gd name="connsiteX3" fmla="*/ 727710 w 2366010"/>
              <a:gd name="connsiteY3" fmla="*/ 194741 h 5136311"/>
              <a:gd name="connsiteX4" fmla="*/ 1364453 w 2366010"/>
              <a:gd name="connsiteY4" fmla="*/ 196014 h 5136311"/>
              <a:gd name="connsiteX5" fmla="*/ 1760693 w 2366010"/>
              <a:gd name="connsiteY5" fmla="*/ 188394 h 5136311"/>
              <a:gd name="connsiteX6" fmla="*/ 1864833 w 2366010"/>
              <a:gd name="connsiteY6" fmla="*/ 18214 h 5136311"/>
              <a:gd name="connsiteX7" fmla="*/ 2121223 w 2366010"/>
              <a:gd name="connsiteY7" fmla="*/ 11861 h 5136311"/>
              <a:gd name="connsiteX8" fmla="*/ 2366010 w 2366010"/>
              <a:gd name="connsiteY8" fmla="*/ 256648 h 5136311"/>
              <a:gd name="connsiteX9" fmla="*/ 2366010 w 2366010"/>
              <a:gd name="connsiteY9" fmla="*/ 4891524 h 5136311"/>
              <a:gd name="connsiteX10" fmla="*/ 2121223 w 2366010"/>
              <a:gd name="connsiteY10" fmla="*/ 5136311 h 5136311"/>
              <a:gd name="connsiteX11" fmla="*/ 244787 w 2366010"/>
              <a:gd name="connsiteY11" fmla="*/ 5136311 h 5136311"/>
              <a:gd name="connsiteX12" fmla="*/ 0 w 2366010"/>
              <a:gd name="connsiteY12" fmla="*/ 4891524 h 5136311"/>
              <a:gd name="connsiteX13" fmla="*/ 0 w 2366010"/>
              <a:gd name="connsiteY13" fmla="*/ 256648 h 5136311"/>
              <a:gd name="connsiteX0" fmla="*/ 0 w 2366010"/>
              <a:gd name="connsiteY0" fmla="*/ 258309 h 5137972"/>
              <a:gd name="connsiteX1" fmla="*/ 237167 w 2366010"/>
              <a:gd name="connsiteY1" fmla="*/ 10982 h 5137972"/>
              <a:gd name="connsiteX2" fmla="*/ 520700 w 2366010"/>
              <a:gd name="connsiteY2" fmla="*/ 9713 h 5137972"/>
              <a:gd name="connsiteX3" fmla="*/ 727710 w 2366010"/>
              <a:gd name="connsiteY3" fmla="*/ 196402 h 5137972"/>
              <a:gd name="connsiteX4" fmla="*/ 1364453 w 2366010"/>
              <a:gd name="connsiteY4" fmla="*/ 197675 h 5137972"/>
              <a:gd name="connsiteX5" fmla="*/ 1760693 w 2366010"/>
              <a:gd name="connsiteY5" fmla="*/ 190055 h 5137972"/>
              <a:gd name="connsiteX6" fmla="*/ 1864833 w 2366010"/>
              <a:gd name="connsiteY6" fmla="*/ 19875 h 5137972"/>
              <a:gd name="connsiteX7" fmla="*/ 2121223 w 2366010"/>
              <a:gd name="connsiteY7" fmla="*/ 13522 h 5137972"/>
              <a:gd name="connsiteX8" fmla="*/ 2366010 w 2366010"/>
              <a:gd name="connsiteY8" fmla="*/ 258309 h 5137972"/>
              <a:gd name="connsiteX9" fmla="*/ 2366010 w 2366010"/>
              <a:gd name="connsiteY9" fmla="*/ 4893185 h 5137972"/>
              <a:gd name="connsiteX10" fmla="*/ 2121223 w 2366010"/>
              <a:gd name="connsiteY10" fmla="*/ 5137972 h 5137972"/>
              <a:gd name="connsiteX11" fmla="*/ 244787 w 2366010"/>
              <a:gd name="connsiteY11" fmla="*/ 5137972 h 5137972"/>
              <a:gd name="connsiteX12" fmla="*/ 0 w 2366010"/>
              <a:gd name="connsiteY12" fmla="*/ 4893185 h 5137972"/>
              <a:gd name="connsiteX13" fmla="*/ 0 w 2366010"/>
              <a:gd name="connsiteY13" fmla="*/ 258309 h 5137972"/>
              <a:gd name="connsiteX0" fmla="*/ 0 w 2366010"/>
              <a:gd name="connsiteY0" fmla="*/ 258309 h 5137972"/>
              <a:gd name="connsiteX1" fmla="*/ 237167 w 2366010"/>
              <a:gd name="connsiteY1" fmla="*/ 10982 h 5137972"/>
              <a:gd name="connsiteX2" fmla="*/ 520700 w 2366010"/>
              <a:gd name="connsiteY2" fmla="*/ 9713 h 5137972"/>
              <a:gd name="connsiteX3" fmla="*/ 727710 w 2366010"/>
              <a:gd name="connsiteY3" fmla="*/ 196402 h 5137972"/>
              <a:gd name="connsiteX4" fmla="*/ 1364453 w 2366010"/>
              <a:gd name="connsiteY4" fmla="*/ 197675 h 5137972"/>
              <a:gd name="connsiteX5" fmla="*/ 1753073 w 2366010"/>
              <a:gd name="connsiteY5" fmla="*/ 190055 h 5137972"/>
              <a:gd name="connsiteX6" fmla="*/ 1864833 w 2366010"/>
              <a:gd name="connsiteY6" fmla="*/ 19875 h 5137972"/>
              <a:gd name="connsiteX7" fmla="*/ 2121223 w 2366010"/>
              <a:gd name="connsiteY7" fmla="*/ 13522 h 5137972"/>
              <a:gd name="connsiteX8" fmla="*/ 2366010 w 2366010"/>
              <a:gd name="connsiteY8" fmla="*/ 258309 h 5137972"/>
              <a:gd name="connsiteX9" fmla="*/ 2366010 w 2366010"/>
              <a:gd name="connsiteY9" fmla="*/ 4893185 h 5137972"/>
              <a:gd name="connsiteX10" fmla="*/ 2121223 w 2366010"/>
              <a:gd name="connsiteY10" fmla="*/ 5137972 h 5137972"/>
              <a:gd name="connsiteX11" fmla="*/ 244787 w 2366010"/>
              <a:gd name="connsiteY11" fmla="*/ 5137972 h 5137972"/>
              <a:gd name="connsiteX12" fmla="*/ 0 w 2366010"/>
              <a:gd name="connsiteY12" fmla="*/ 4893185 h 5137972"/>
              <a:gd name="connsiteX13" fmla="*/ 0 w 2366010"/>
              <a:gd name="connsiteY13" fmla="*/ 258309 h 5137972"/>
              <a:gd name="connsiteX0" fmla="*/ 0 w 2366010"/>
              <a:gd name="connsiteY0" fmla="*/ 258309 h 5137972"/>
              <a:gd name="connsiteX1" fmla="*/ 237167 w 2366010"/>
              <a:gd name="connsiteY1" fmla="*/ 10982 h 5137972"/>
              <a:gd name="connsiteX2" fmla="*/ 520700 w 2366010"/>
              <a:gd name="connsiteY2" fmla="*/ 9713 h 5137972"/>
              <a:gd name="connsiteX3" fmla="*/ 727710 w 2366010"/>
              <a:gd name="connsiteY3" fmla="*/ 196402 h 5137972"/>
              <a:gd name="connsiteX4" fmla="*/ 1364453 w 2366010"/>
              <a:gd name="connsiteY4" fmla="*/ 197675 h 5137972"/>
              <a:gd name="connsiteX5" fmla="*/ 1753073 w 2366010"/>
              <a:gd name="connsiteY5" fmla="*/ 190055 h 5137972"/>
              <a:gd name="connsiteX6" fmla="*/ 1864833 w 2366010"/>
              <a:gd name="connsiteY6" fmla="*/ 19875 h 5137972"/>
              <a:gd name="connsiteX7" fmla="*/ 2121223 w 2366010"/>
              <a:gd name="connsiteY7" fmla="*/ 13522 h 5137972"/>
              <a:gd name="connsiteX8" fmla="*/ 2366010 w 2366010"/>
              <a:gd name="connsiteY8" fmla="*/ 258309 h 5137972"/>
              <a:gd name="connsiteX9" fmla="*/ 2366010 w 2366010"/>
              <a:gd name="connsiteY9" fmla="*/ 4893185 h 5137972"/>
              <a:gd name="connsiteX10" fmla="*/ 2121223 w 2366010"/>
              <a:gd name="connsiteY10" fmla="*/ 5137972 h 5137972"/>
              <a:gd name="connsiteX11" fmla="*/ 244787 w 2366010"/>
              <a:gd name="connsiteY11" fmla="*/ 5137972 h 5137972"/>
              <a:gd name="connsiteX12" fmla="*/ 0 w 2366010"/>
              <a:gd name="connsiteY12" fmla="*/ 4893185 h 5137972"/>
              <a:gd name="connsiteX13" fmla="*/ 0 w 2366010"/>
              <a:gd name="connsiteY13" fmla="*/ 258309 h 5137972"/>
              <a:gd name="connsiteX0" fmla="*/ 0 w 2366010"/>
              <a:gd name="connsiteY0" fmla="*/ 258309 h 5137972"/>
              <a:gd name="connsiteX1" fmla="*/ 237167 w 2366010"/>
              <a:gd name="connsiteY1" fmla="*/ 10982 h 5137972"/>
              <a:gd name="connsiteX2" fmla="*/ 520700 w 2366010"/>
              <a:gd name="connsiteY2" fmla="*/ 9713 h 5137972"/>
              <a:gd name="connsiteX3" fmla="*/ 727710 w 2366010"/>
              <a:gd name="connsiteY3" fmla="*/ 196402 h 5137972"/>
              <a:gd name="connsiteX4" fmla="*/ 1364453 w 2366010"/>
              <a:gd name="connsiteY4" fmla="*/ 197675 h 5137972"/>
              <a:gd name="connsiteX5" fmla="*/ 1753073 w 2366010"/>
              <a:gd name="connsiteY5" fmla="*/ 190055 h 5137972"/>
              <a:gd name="connsiteX6" fmla="*/ 1864833 w 2366010"/>
              <a:gd name="connsiteY6" fmla="*/ 19875 h 5137972"/>
              <a:gd name="connsiteX7" fmla="*/ 2121223 w 2366010"/>
              <a:gd name="connsiteY7" fmla="*/ 13522 h 5137972"/>
              <a:gd name="connsiteX8" fmla="*/ 2366010 w 2366010"/>
              <a:gd name="connsiteY8" fmla="*/ 258309 h 5137972"/>
              <a:gd name="connsiteX9" fmla="*/ 2366010 w 2366010"/>
              <a:gd name="connsiteY9" fmla="*/ 4893185 h 5137972"/>
              <a:gd name="connsiteX10" fmla="*/ 2121223 w 2366010"/>
              <a:gd name="connsiteY10" fmla="*/ 5137972 h 5137972"/>
              <a:gd name="connsiteX11" fmla="*/ 244787 w 2366010"/>
              <a:gd name="connsiteY11" fmla="*/ 5137972 h 5137972"/>
              <a:gd name="connsiteX12" fmla="*/ 0 w 2366010"/>
              <a:gd name="connsiteY12" fmla="*/ 4893185 h 5137972"/>
              <a:gd name="connsiteX13" fmla="*/ 0 w 2366010"/>
              <a:gd name="connsiteY13" fmla="*/ 258309 h 5137972"/>
              <a:gd name="connsiteX0" fmla="*/ 0 w 2366010"/>
              <a:gd name="connsiteY0" fmla="*/ 258309 h 5137972"/>
              <a:gd name="connsiteX1" fmla="*/ 237167 w 2366010"/>
              <a:gd name="connsiteY1" fmla="*/ 10982 h 5137972"/>
              <a:gd name="connsiteX2" fmla="*/ 520700 w 2366010"/>
              <a:gd name="connsiteY2" fmla="*/ 9713 h 5137972"/>
              <a:gd name="connsiteX3" fmla="*/ 727710 w 2366010"/>
              <a:gd name="connsiteY3" fmla="*/ 196402 h 5137972"/>
              <a:gd name="connsiteX4" fmla="*/ 1364453 w 2366010"/>
              <a:gd name="connsiteY4" fmla="*/ 197675 h 5137972"/>
              <a:gd name="connsiteX5" fmla="*/ 1753073 w 2366010"/>
              <a:gd name="connsiteY5" fmla="*/ 190055 h 5137972"/>
              <a:gd name="connsiteX6" fmla="*/ 1864833 w 2366010"/>
              <a:gd name="connsiteY6" fmla="*/ 19875 h 5137972"/>
              <a:gd name="connsiteX7" fmla="*/ 2121223 w 2366010"/>
              <a:gd name="connsiteY7" fmla="*/ 13522 h 5137972"/>
              <a:gd name="connsiteX8" fmla="*/ 2366010 w 2366010"/>
              <a:gd name="connsiteY8" fmla="*/ 258309 h 5137972"/>
              <a:gd name="connsiteX9" fmla="*/ 2366010 w 2366010"/>
              <a:gd name="connsiteY9" fmla="*/ 4893185 h 5137972"/>
              <a:gd name="connsiteX10" fmla="*/ 2121223 w 2366010"/>
              <a:gd name="connsiteY10" fmla="*/ 5137972 h 5137972"/>
              <a:gd name="connsiteX11" fmla="*/ 244787 w 2366010"/>
              <a:gd name="connsiteY11" fmla="*/ 5137972 h 5137972"/>
              <a:gd name="connsiteX12" fmla="*/ 0 w 2366010"/>
              <a:gd name="connsiteY12" fmla="*/ 4893185 h 5137972"/>
              <a:gd name="connsiteX13" fmla="*/ 0 w 2366010"/>
              <a:gd name="connsiteY13" fmla="*/ 258309 h 5137972"/>
              <a:gd name="connsiteX0" fmla="*/ 0 w 2366010"/>
              <a:gd name="connsiteY0" fmla="*/ 260632 h 5140295"/>
              <a:gd name="connsiteX1" fmla="*/ 237167 w 2366010"/>
              <a:gd name="connsiteY1" fmla="*/ 13305 h 5140295"/>
              <a:gd name="connsiteX2" fmla="*/ 520700 w 2366010"/>
              <a:gd name="connsiteY2" fmla="*/ 12036 h 5140295"/>
              <a:gd name="connsiteX3" fmla="*/ 727710 w 2366010"/>
              <a:gd name="connsiteY3" fmla="*/ 198725 h 5140295"/>
              <a:gd name="connsiteX4" fmla="*/ 1364453 w 2366010"/>
              <a:gd name="connsiteY4" fmla="*/ 199998 h 5140295"/>
              <a:gd name="connsiteX5" fmla="*/ 1753073 w 2366010"/>
              <a:gd name="connsiteY5" fmla="*/ 192378 h 5140295"/>
              <a:gd name="connsiteX6" fmla="*/ 1857213 w 2366010"/>
              <a:gd name="connsiteY6" fmla="*/ 14578 h 5140295"/>
              <a:gd name="connsiteX7" fmla="*/ 2121223 w 2366010"/>
              <a:gd name="connsiteY7" fmla="*/ 15845 h 5140295"/>
              <a:gd name="connsiteX8" fmla="*/ 2366010 w 2366010"/>
              <a:gd name="connsiteY8" fmla="*/ 260632 h 5140295"/>
              <a:gd name="connsiteX9" fmla="*/ 2366010 w 2366010"/>
              <a:gd name="connsiteY9" fmla="*/ 4895508 h 5140295"/>
              <a:gd name="connsiteX10" fmla="*/ 2121223 w 2366010"/>
              <a:gd name="connsiteY10" fmla="*/ 5140295 h 5140295"/>
              <a:gd name="connsiteX11" fmla="*/ 244787 w 2366010"/>
              <a:gd name="connsiteY11" fmla="*/ 5140295 h 5140295"/>
              <a:gd name="connsiteX12" fmla="*/ 0 w 2366010"/>
              <a:gd name="connsiteY12" fmla="*/ 4895508 h 5140295"/>
              <a:gd name="connsiteX13" fmla="*/ 0 w 2366010"/>
              <a:gd name="connsiteY13" fmla="*/ 260632 h 5140295"/>
              <a:gd name="connsiteX0" fmla="*/ 0 w 2366010"/>
              <a:gd name="connsiteY0" fmla="*/ 262169 h 5141832"/>
              <a:gd name="connsiteX1" fmla="*/ 237167 w 2366010"/>
              <a:gd name="connsiteY1" fmla="*/ 14842 h 5141832"/>
              <a:gd name="connsiteX2" fmla="*/ 520700 w 2366010"/>
              <a:gd name="connsiteY2" fmla="*/ 13573 h 5141832"/>
              <a:gd name="connsiteX3" fmla="*/ 727710 w 2366010"/>
              <a:gd name="connsiteY3" fmla="*/ 200262 h 5141832"/>
              <a:gd name="connsiteX4" fmla="*/ 1364453 w 2366010"/>
              <a:gd name="connsiteY4" fmla="*/ 201535 h 5141832"/>
              <a:gd name="connsiteX5" fmla="*/ 1753073 w 2366010"/>
              <a:gd name="connsiteY5" fmla="*/ 193915 h 5141832"/>
              <a:gd name="connsiteX6" fmla="*/ 1857213 w 2366010"/>
              <a:gd name="connsiteY6" fmla="*/ 16115 h 5141832"/>
              <a:gd name="connsiteX7" fmla="*/ 2121223 w 2366010"/>
              <a:gd name="connsiteY7" fmla="*/ 17382 h 5141832"/>
              <a:gd name="connsiteX8" fmla="*/ 2366010 w 2366010"/>
              <a:gd name="connsiteY8" fmla="*/ 262169 h 5141832"/>
              <a:gd name="connsiteX9" fmla="*/ 2366010 w 2366010"/>
              <a:gd name="connsiteY9" fmla="*/ 4897045 h 5141832"/>
              <a:gd name="connsiteX10" fmla="*/ 2121223 w 2366010"/>
              <a:gd name="connsiteY10" fmla="*/ 5141832 h 5141832"/>
              <a:gd name="connsiteX11" fmla="*/ 244787 w 2366010"/>
              <a:gd name="connsiteY11" fmla="*/ 5141832 h 5141832"/>
              <a:gd name="connsiteX12" fmla="*/ 0 w 2366010"/>
              <a:gd name="connsiteY12" fmla="*/ 4897045 h 5141832"/>
              <a:gd name="connsiteX13" fmla="*/ 0 w 2366010"/>
              <a:gd name="connsiteY13" fmla="*/ 262169 h 5141832"/>
              <a:gd name="connsiteX0" fmla="*/ 0 w 2366010"/>
              <a:gd name="connsiteY0" fmla="*/ 259044 h 5138707"/>
              <a:gd name="connsiteX1" fmla="*/ 237167 w 2366010"/>
              <a:gd name="connsiteY1" fmla="*/ 11717 h 5138707"/>
              <a:gd name="connsiteX2" fmla="*/ 520700 w 2366010"/>
              <a:gd name="connsiteY2" fmla="*/ 10448 h 5138707"/>
              <a:gd name="connsiteX3" fmla="*/ 727710 w 2366010"/>
              <a:gd name="connsiteY3" fmla="*/ 197137 h 5138707"/>
              <a:gd name="connsiteX4" fmla="*/ 1364453 w 2366010"/>
              <a:gd name="connsiteY4" fmla="*/ 198410 h 5138707"/>
              <a:gd name="connsiteX5" fmla="*/ 1753073 w 2366010"/>
              <a:gd name="connsiteY5" fmla="*/ 190790 h 5138707"/>
              <a:gd name="connsiteX6" fmla="*/ 1857213 w 2366010"/>
              <a:gd name="connsiteY6" fmla="*/ 12990 h 5138707"/>
              <a:gd name="connsiteX7" fmla="*/ 2121223 w 2366010"/>
              <a:gd name="connsiteY7" fmla="*/ 14257 h 5138707"/>
              <a:gd name="connsiteX8" fmla="*/ 2366010 w 2366010"/>
              <a:gd name="connsiteY8" fmla="*/ 259044 h 5138707"/>
              <a:gd name="connsiteX9" fmla="*/ 2366010 w 2366010"/>
              <a:gd name="connsiteY9" fmla="*/ 4893920 h 5138707"/>
              <a:gd name="connsiteX10" fmla="*/ 2121223 w 2366010"/>
              <a:gd name="connsiteY10" fmla="*/ 5138707 h 5138707"/>
              <a:gd name="connsiteX11" fmla="*/ 244787 w 2366010"/>
              <a:gd name="connsiteY11" fmla="*/ 5138707 h 5138707"/>
              <a:gd name="connsiteX12" fmla="*/ 0 w 2366010"/>
              <a:gd name="connsiteY12" fmla="*/ 4893920 h 5138707"/>
              <a:gd name="connsiteX13" fmla="*/ 0 w 2366010"/>
              <a:gd name="connsiteY13" fmla="*/ 259044 h 5138707"/>
              <a:gd name="connsiteX0" fmla="*/ 0 w 2366010"/>
              <a:gd name="connsiteY0" fmla="*/ 259044 h 5138707"/>
              <a:gd name="connsiteX1" fmla="*/ 237167 w 2366010"/>
              <a:gd name="connsiteY1" fmla="*/ 11717 h 5138707"/>
              <a:gd name="connsiteX2" fmla="*/ 520700 w 2366010"/>
              <a:gd name="connsiteY2" fmla="*/ 10448 h 5138707"/>
              <a:gd name="connsiteX3" fmla="*/ 727710 w 2366010"/>
              <a:gd name="connsiteY3" fmla="*/ 197137 h 5138707"/>
              <a:gd name="connsiteX4" fmla="*/ 1364453 w 2366010"/>
              <a:gd name="connsiteY4" fmla="*/ 198410 h 5138707"/>
              <a:gd name="connsiteX5" fmla="*/ 1753073 w 2366010"/>
              <a:gd name="connsiteY5" fmla="*/ 190790 h 5138707"/>
              <a:gd name="connsiteX6" fmla="*/ 1857213 w 2366010"/>
              <a:gd name="connsiteY6" fmla="*/ 12990 h 5138707"/>
              <a:gd name="connsiteX7" fmla="*/ 2121223 w 2366010"/>
              <a:gd name="connsiteY7" fmla="*/ 14257 h 5138707"/>
              <a:gd name="connsiteX8" fmla="*/ 2366010 w 2366010"/>
              <a:gd name="connsiteY8" fmla="*/ 259044 h 5138707"/>
              <a:gd name="connsiteX9" fmla="*/ 2366010 w 2366010"/>
              <a:gd name="connsiteY9" fmla="*/ 4893920 h 5138707"/>
              <a:gd name="connsiteX10" fmla="*/ 2121223 w 2366010"/>
              <a:gd name="connsiteY10" fmla="*/ 5138707 h 5138707"/>
              <a:gd name="connsiteX11" fmla="*/ 244787 w 2366010"/>
              <a:gd name="connsiteY11" fmla="*/ 5138707 h 5138707"/>
              <a:gd name="connsiteX12" fmla="*/ 0 w 2366010"/>
              <a:gd name="connsiteY12" fmla="*/ 4893920 h 5138707"/>
              <a:gd name="connsiteX13" fmla="*/ 0 w 2366010"/>
              <a:gd name="connsiteY13" fmla="*/ 259044 h 5138707"/>
              <a:gd name="connsiteX0" fmla="*/ 0 w 2366010"/>
              <a:gd name="connsiteY0" fmla="*/ 262169 h 5141832"/>
              <a:gd name="connsiteX1" fmla="*/ 237167 w 2366010"/>
              <a:gd name="connsiteY1" fmla="*/ 14842 h 5141832"/>
              <a:gd name="connsiteX2" fmla="*/ 520700 w 2366010"/>
              <a:gd name="connsiteY2" fmla="*/ 13573 h 5141832"/>
              <a:gd name="connsiteX3" fmla="*/ 727710 w 2366010"/>
              <a:gd name="connsiteY3" fmla="*/ 200262 h 5141832"/>
              <a:gd name="connsiteX4" fmla="*/ 1364453 w 2366010"/>
              <a:gd name="connsiteY4" fmla="*/ 201535 h 5141832"/>
              <a:gd name="connsiteX5" fmla="*/ 1753073 w 2366010"/>
              <a:gd name="connsiteY5" fmla="*/ 193915 h 5141832"/>
              <a:gd name="connsiteX6" fmla="*/ 1857213 w 2366010"/>
              <a:gd name="connsiteY6" fmla="*/ 16115 h 5141832"/>
              <a:gd name="connsiteX7" fmla="*/ 2121223 w 2366010"/>
              <a:gd name="connsiteY7" fmla="*/ 17382 h 5141832"/>
              <a:gd name="connsiteX8" fmla="*/ 2366010 w 2366010"/>
              <a:gd name="connsiteY8" fmla="*/ 262169 h 5141832"/>
              <a:gd name="connsiteX9" fmla="*/ 2366010 w 2366010"/>
              <a:gd name="connsiteY9" fmla="*/ 4897045 h 5141832"/>
              <a:gd name="connsiteX10" fmla="*/ 2121223 w 2366010"/>
              <a:gd name="connsiteY10" fmla="*/ 5141832 h 5141832"/>
              <a:gd name="connsiteX11" fmla="*/ 244787 w 2366010"/>
              <a:gd name="connsiteY11" fmla="*/ 5141832 h 5141832"/>
              <a:gd name="connsiteX12" fmla="*/ 0 w 2366010"/>
              <a:gd name="connsiteY12" fmla="*/ 4897045 h 5141832"/>
              <a:gd name="connsiteX13" fmla="*/ 0 w 2366010"/>
              <a:gd name="connsiteY13" fmla="*/ 262169 h 5141832"/>
              <a:gd name="connsiteX0" fmla="*/ 0 w 2366010"/>
              <a:gd name="connsiteY0" fmla="*/ 262169 h 5141832"/>
              <a:gd name="connsiteX1" fmla="*/ 237167 w 2366010"/>
              <a:gd name="connsiteY1" fmla="*/ 14842 h 5141832"/>
              <a:gd name="connsiteX2" fmla="*/ 520700 w 2366010"/>
              <a:gd name="connsiteY2" fmla="*/ 13573 h 5141832"/>
              <a:gd name="connsiteX3" fmla="*/ 727710 w 2366010"/>
              <a:gd name="connsiteY3" fmla="*/ 200262 h 5141832"/>
              <a:gd name="connsiteX4" fmla="*/ 1364453 w 2366010"/>
              <a:gd name="connsiteY4" fmla="*/ 201535 h 5141832"/>
              <a:gd name="connsiteX5" fmla="*/ 1755613 w 2366010"/>
              <a:gd name="connsiteY5" fmla="*/ 186299 h 5141832"/>
              <a:gd name="connsiteX6" fmla="*/ 1857213 w 2366010"/>
              <a:gd name="connsiteY6" fmla="*/ 16115 h 5141832"/>
              <a:gd name="connsiteX7" fmla="*/ 2121223 w 2366010"/>
              <a:gd name="connsiteY7" fmla="*/ 17382 h 5141832"/>
              <a:gd name="connsiteX8" fmla="*/ 2366010 w 2366010"/>
              <a:gd name="connsiteY8" fmla="*/ 262169 h 5141832"/>
              <a:gd name="connsiteX9" fmla="*/ 2366010 w 2366010"/>
              <a:gd name="connsiteY9" fmla="*/ 4897045 h 5141832"/>
              <a:gd name="connsiteX10" fmla="*/ 2121223 w 2366010"/>
              <a:gd name="connsiteY10" fmla="*/ 5141832 h 5141832"/>
              <a:gd name="connsiteX11" fmla="*/ 244787 w 2366010"/>
              <a:gd name="connsiteY11" fmla="*/ 5141832 h 5141832"/>
              <a:gd name="connsiteX12" fmla="*/ 0 w 2366010"/>
              <a:gd name="connsiteY12" fmla="*/ 4897045 h 5141832"/>
              <a:gd name="connsiteX13" fmla="*/ 0 w 2366010"/>
              <a:gd name="connsiteY13" fmla="*/ 262169 h 5141832"/>
              <a:gd name="connsiteX0" fmla="*/ 0 w 2366010"/>
              <a:gd name="connsiteY0" fmla="*/ 262169 h 5141832"/>
              <a:gd name="connsiteX1" fmla="*/ 237167 w 2366010"/>
              <a:gd name="connsiteY1" fmla="*/ 14842 h 5141832"/>
              <a:gd name="connsiteX2" fmla="*/ 520700 w 2366010"/>
              <a:gd name="connsiteY2" fmla="*/ 13573 h 5141832"/>
              <a:gd name="connsiteX3" fmla="*/ 727710 w 2366010"/>
              <a:gd name="connsiteY3" fmla="*/ 200262 h 5141832"/>
              <a:gd name="connsiteX4" fmla="*/ 1364453 w 2366010"/>
              <a:gd name="connsiteY4" fmla="*/ 201535 h 5141832"/>
              <a:gd name="connsiteX5" fmla="*/ 1755613 w 2366010"/>
              <a:gd name="connsiteY5" fmla="*/ 186299 h 5141832"/>
              <a:gd name="connsiteX6" fmla="*/ 1857213 w 2366010"/>
              <a:gd name="connsiteY6" fmla="*/ 16115 h 5141832"/>
              <a:gd name="connsiteX7" fmla="*/ 2121223 w 2366010"/>
              <a:gd name="connsiteY7" fmla="*/ 17382 h 5141832"/>
              <a:gd name="connsiteX8" fmla="*/ 2366010 w 2366010"/>
              <a:gd name="connsiteY8" fmla="*/ 262169 h 5141832"/>
              <a:gd name="connsiteX9" fmla="*/ 2366010 w 2366010"/>
              <a:gd name="connsiteY9" fmla="*/ 4897045 h 5141832"/>
              <a:gd name="connsiteX10" fmla="*/ 2121223 w 2366010"/>
              <a:gd name="connsiteY10" fmla="*/ 5141832 h 5141832"/>
              <a:gd name="connsiteX11" fmla="*/ 244787 w 2366010"/>
              <a:gd name="connsiteY11" fmla="*/ 5141832 h 5141832"/>
              <a:gd name="connsiteX12" fmla="*/ 0 w 2366010"/>
              <a:gd name="connsiteY12" fmla="*/ 4897045 h 5141832"/>
              <a:gd name="connsiteX13" fmla="*/ 0 w 2366010"/>
              <a:gd name="connsiteY13" fmla="*/ 262169 h 5141832"/>
              <a:gd name="connsiteX0" fmla="*/ 0 w 2366010"/>
              <a:gd name="connsiteY0" fmla="*/ 261383 h 5141046"/>
              <a:gd name="connsiteX1" fmla="*/ 237167 w 2366010"/>
              <a:gd name="connsiteY1" fmla="*/ 14056 h 5141046"/>
              <a:gd name="connsiteX2" fmla="*/ 520700 w 2366010"/>
              <a:gd name="connsiteY2" fmla="*/ 12787 h 5141046"/>
              <a:gd name="connsiteX3" fmla="*/ 727710 w 2366010"/>
              <a:gd name="connsiteY3" fmla="*/ 199476 h 5141046"/>
              <a:gd name="connsiteX4" fmla="*/ 1364453 w 2366010"/>
              <a:gd name="connsiteY4" fmla="*/ 200749 h 5141046"/>
              <a:gd name="connsiteX5" fmla="*/ 1755613 w 2366010"/>
              <a:gd name="connsiteY5" fmla="*/ 185513 h 5141046"/>
              <a:gd name="connsiteX6" fmla="*/ 1857213 w 2366010"/>
              <a:gd name="connsiteY6" fmla="*/ 15329 h 5141046"/>
              <a:gd name="connsiteX7" fmla="*/ 2121223 w 2366010"/>
              <a:gd name="connsiteY7" fmla="*/ 16596 h 5141046"/>
              <a:gd name="connsiteX8" fmla="*/ 2366010 w 2366010"/>
              <a:gd name="connsiteY8" fmla="*/ 261383 h 5141046"/>
              <a:gd name="connsiteX9" fmla="*/ 2366010 w 2366010"/>
              <a:gd name="connsiteY9" fmla="*/ 4896259 h 5141046"/>
              <a:gd name="connsiteX10" fmla="*/ 2121223 w 2366010"/>
              <a:gd name="connsiteY10" fmla="*/ 5141046 h 5141046"/>
              <a:gd name="connsiteX11" fmla="*/ 244787 w 2366010"/>
              <a:gd name="connsiteY11" fmla="*/ 5141046 h 5141046"/>
              <a:gd name="connsiteX12" fmla="*/ 0 w 2366010"/>
              <a:gd name="connsiteY12" fmla="*/ 4896259 h 5141046"/>
              <a:gd name="connsiteX13" fmla="*/ 0 w 2366010"/>
              <a:gd name="connsiteY13" fmla="*/ 261383 h 5141046"/>
              <a:gd name="connsiteX0" fmla="*/ 0 w 2366010"/>
              <a:gd name="connsiteY0" fmla="*/ 261383 h 5141046"/>
              <a:gd name="connsiteX1" fmla="*/ 237167 w 2366010"/>
              <a:gd name="connsiteY1" fmla="*/ 14056 h 5141046"/>
              <a:gd name="connsiteX2" fmla="*/ 520700 w 2366010"/>
              <a:gd name="connsiteY2" fmla="*/ 12787 h 5141046"/>
              <a:gd name="connsiteX3" fmla="*/ 727710 w 2366010"/>
              <a:gd name="connsiteY3" fmla="*/ 199476 h 5141046"/>
              <a:gd name="connsiteX4" fmla="*/ 1364453 w 2366010"/>
              <a:gd name="connsiteY4" fmla="*/ 200749 h 5141046"/>
              <a:gd name="connsiteX5" fmla="*/ 1755613 w 2366010"/>
              <a:gd name="connsiteY5" fmla="*/ 185513 h 5141046"/>
              <a:gd name="connsiteX6" fmla="*/ 1857213 w 2366010"/>
              <a:gd name="connsiteY6" fmla="*/ 15329 h 5141046"/>
              <a:gd name="connsiteX7" fmla="*/ 2121223 w 2366010"/>
              <a:gd name="connsiteY7" fmla="*/ 16596 h 5141046"/>
              <a:gd name="connsiteX8" fmla="*/ 2366010 w 2366010"/>
              <a:gd name="connsiteY8" fmla="*/ 261383 h 5141046"/>
              <a:gd name="connsiteX9" fmla="*/ 2366010 w 2366010"/>
              <a:gd name="connsiteY9" fmla="*/ 4896259 h 5141046"/>
              <a:gd name="connsiteX10" fmla="*/ 2121223 w 2366010"/>
              <a:gd name="connsiteY10" fmla="*/ 5141046 h 5141046"/>
              <a:gd name="connsiteX11" fmla="*/ 244787 w 2366010"/>
              <a:gd name="connsiteY11" fmla="*/ 5141046 h 5141046"/>
              <a:gd name="connsiteX12" fmla="*/ 0 w 2366010"/>
              <a:gd name="connsiteY12" fmla="*/ 4896259 h 5141046"/>
              <a:gd name="connsiteX13" fmla="*/ 0 w 2366010"/>
              <a:gd name="connsiteY13" fmla="*/ 261383 h 5141046"/>
              <a:gd name="connsiteX0" fmla="*/ 0 w 2366010"/>
              <a:gd name="connsiteY0" fmla="*/ 266517 h 5146180"/>
              <a:gd name="connsiteX1" fmla="*/ 237167 w 2366010"/>
              <a:gd name="connsiteY1" fmla="*/ 19190 h 5146180"/>
              <a:gd name="connsiteX2" fmla="*/ 520700 w 2366010"/>
              <a:gd name="connsiteY2" fmla="*/ 17921 h 5146180"/>
              <a:gd name="connsiteX3" fmla="*/ 727710 w 2366010"/>
              <a:gd name="connsiteY3" fmla="*/ 204610 h 5146180"/>
              <a:gd name="connsiteX4" fmla="*/ 1364453 w 2366010"/>
              <a:gd name="connsiteY4" fmla="*/ 205883 h 5146180"/>
              <a:gd name="connsiteX5" fmla="*/ 1755613 w 2366010"/>
              <a:gd name="connsiteY5" fmla="*/ 190647 h 5146180"/>
              <a:gd name="connsiteX6" fmla="*/ 1857213 w 2366010"/>
              <a:gd name="connsiteY6" fmla="*/ 20463 h 5146180"/>
              <a:gd name="connsiteX7" fmla="*/ 2133923 w 2366010"/>
              <a:gd name="connsiteY7" fmla="*/ 14114 h 5146180"/>
              <a:gd name="connsiteX8" fmla="*/ 2366010 w 2366010"/>
              <a:gd name="connsiteY8" fmla="*/ 266517 h 5146180"/>
              <a:gd name="connsiteX9" fmla="*/ 2366010 w 2366010"/>
              <a:gd name="connsiteY9" fmla="*/ 4901393 h 5146180"/>
              <a:gd name="connsiteX10" fmla="*/ 2121223 w 2366010"/>
              <a:gd name="connsiteY10" fmla="*/ 5146180 h 5146180"/>
              <a:gd name="connsiteX11" fmla="*/ 244787 w 2366010"/>
              <a:gd name="connsiteY11" fmla="*/ 5146180 h 5146180"/>
              <a:gd name="connsiteX12" fmla="*/ 0 w 2366010"/>
              <a:gd name="connsiteY12" fmla="*/ 4901393 h 5146180"/>
              <a:gd name="connsiteX13" fmla="*/ 0 w 2366010"/>
              <a:gd name="connsiteY13" fmla="*/ 266517 h 5146180"/>
              <a:gd name="connsiteX0" fmla="*/ 0 w 2366010"/>
              <a:gd name="connsiteY0" fmla="*/ 266517 h 5146180"/>
              <a:gd name="connsiteX1" fmla="*/ 237167 w 2366010"/>
              <a:gd name="connsiteY1" fmla="*/ 19190 h 5146180"/>
              <a:gd name="connsiteX2" fmla="*/ 520700 w 2366010"/>
              <a:gd name="connsiteY2" fmla="*/ 17921 h 5146180"/>
              <a:gd name="connsiteX3" fmla="*/ 727710 w 2366010"/>
              <a:gd name="connsiteY3" fmla="*/ 204610 h 5146180"/>
              <a:gd name="connsiteX4" fmla="*/ 1364453 w 2366010"/>
              <a:gd name="connsiteY4" fmla="*/ 205883 h 5146180"/>
              <a:gd name="connsiteX5" fmla="*/ 1755613 w 2366010"/>
              <a:gd name="connsiteY5" fmla="*/ 190647 h 5146180"/>
              <a:gd name="connsiteX6" fmla="*/ 1857213 w 2366010"/>
              <a:gd name="connsiteY6" fmla="*/ 20463 h 5146180"/>
              <a:gd name="connsiteX7" fmla="*/ 2133923 w 2366010"/>
              <a:gd name="connsiteY7" fmla="*/ 14114 h 5146180"/>
              <a:gd name="connsiteX8" fmla="*/ 2366010 w 2366010"/>
              <a:gd name="connsiteY8" fmla="*/ 266517 h 5146180"/>
              <a:gd name="connsiteX9" fmla="*/ 2366010 w 2366010"/>
              <a:gd name="connsiteY9" fmla="*/ 4901393 h 5146180"/>
              <a:gd name="connsiteX10" fmla="*/ 2121223 w 2366010"/>
              <a:gd name="connsiteY10" fmla="*/ 5146180 h 5146180"/>
              <a:gd name="connsiteX11" fmla="*/ 244787 w 2366010"/>
              <a:gd name="connsiteY11" fmla="*/ 5146180 h 5146180"/>
              <a:gd name="connsiteX12" fmla="*/ 0 w 2366010"/>
              <a:gd name="connsiteY12" fmla="*/ 4901393 h 5146180"/>
              <a:gd name="connsiteX13" fmla="*/ 0 w 2366010"/>
              <a:gd name="connsiteY13" fmla="*/ 266517 h 5146180"/>
              <a:gd name="connsiteX0" fmla="*/ 0 w 2366010"/>
              <a:gd name="connsiteY0" fmla="*/ 267643 h 5147306"/>
              <a:gd name="connsiteX1" fmla="*/ 237167 w 2366010"/>
              <a:gd name="connsiteY1" fmla="*/ 20316 h 5147306"/>
              <a:gd name="connsiteX2" fmla="*/ 520700 w 2366010"/>
              <a:gd name="connsiteY2" fmla="*/ 19047 h 5147306"/>
              <a:gd name="connsiteX3" fmla="*/ 727710 w 2366010"/>
              <a:gd name="connsiteY3" fmla="*/ 205736 h 5147306"/>
              <a:gd name="connsiteX4" fmla="*/ 1364453 w 2366010"/>
              <a:gd name="connsiteY4" fmla="*/ 207009 h 5147306"/>
              <a:gd name="connsiteX5" fmla="*/ 1755613 w 2366010"/>
              <a:gd name="connsiteY5" fmla="*/ 191773 h 5147306"/>
              <a:gd name="connsiteX6" fmla="*/ 1857213 w 2366010"/>
              <a:gd name="connsiteY6" fmla="*/ 21589 h 5147306"/>
              <a:gd name="connsiteX7" fmla="*/ 2133923 w 2366010"/>
              <a:gd name="connsiteY7" fmla="*/ 15240 h 5147306"/>
              <a:gd name="connsiteX8" fmla="*/ 2366010 w 2366010"/>
              <a:gd name="connsiteY8" fmla="*/ 267643 h 5147306"/>
              <a:gd name="connsiteX9" fmla="*/ 2366010 w 2366010"/>
              <a:gd name="connsiteY9" fmla="*/ 4902519 h 5147306"/>
              <a:gd name="connsiteX10" fmla="*/ 2121223 w 2366010"/>
              <a:gd name="connsiteY10" fmla="*/ 5147306 h 5147306"/>
              <a:gd name="connsiteX11" fmla="*/ 244787 w 2366010"/>
              <a:gd name="connsiteY11" fmla="*/ 5147306 h 5147306"/>
              <a:gd name="connsiteX12" fmla="*/ 0 w 2366010"/>
              <a:gd name="connsiteY12" fmla="*/ 4902519 h 5147306"/>
              <a:gd name="connsiteX13" fmla="*/ 0 w 2366010"/>
              <a:gd name="connsiteY13" fmla="*/ 267643 h 5147306"/>
              <a:gd name="connsiteX0" fmla="*/ 0 w 2366010"/>
              <a:gd name="connsiteY0" fmla="*/ 267643 h 5147306"/>
              <a:gd name="connsiteX1" fmla="*/ 237167 w 2366010"/>
              <a:gd name="connsiteY1" fmla="*/ 20316 h 5147306"/>
              <a:gd name="connsiteX2" fmla="*/ 520700 w 2366010"/>
              <a:gd name="connsiteY2" fmla="*/ 19047 h 5147306"/>
              <a:gd name="connsiteX3" fmla="*/ 727710 w 2366010"/>
              <a:gd name="connsiteY3" fmla="*/ 205736 h 5147306"/>
              <a:gd name="connsiteX4" fmla="*/ 1274918 w 2366010"/>
              <a:gd name="connsiteY4" fmla="*/ 205105 h 5147306"/>
              <a:gd name="connsiteX5" fmla="*/ 1755613 w 2366010"/>
              <a:gd name="connsiteY5" fmla="*/ 191773 h 5147306"/>
              <a:gd name="connsiteX6" fmla="*/ 1857213 w 2366010"/>
              <a:gd name="connsiteY6" fmla="*/ 21589 h 5147306"/>
              <a:gd name="connsiteX7" fmla="*/ 2133923 w 2366010"/>
              <a:gd name="connsiteY7" fmla="*/ 15240 h 5147306"/>
              <a:gd name="connsiteX8" fmla="*/ 2366010 w 2366010"/>
              <a:gd name="connsiteY8" fmla="*/ 267643 h 5147306"/>
              <a:gd name="connsiteX9" fmla="*/ 2366010 w 2366010"/>
              <a:gd name="connsiteY9" fmla="*/ 4902519 h 5147306"/>
              <a:gd name="connsiteX10" fmla="*/ 2121223 w 2366010"/>
              <a:gd name="connsiteY10" fmla="*/ 5147306 h 5147306"/>
              <a:gd name="connsiteX11" fmla="*/ 244787 w 2366010"/>
              <a:gd name="connsiteY11" fmla="*/ 5147306 h 5147306"/>
              <a:gd name="connsiteX12" fmla="*/ 0 w 2366010"/>
              <a:gd name="connsiteY12" fmla="*/ 4902519 h 5147306"/>
              <a:gd name="connsiteX13" fmla="*/ 0 w 2366010"/>
              <a:gd name="connsiteY13" fmla="*/ 267643 h 5147306"/>
              <a:gd name="connsiteX0" fmla="*/ 0 w 2366010"/>
              <a:gd name="connsiteY0" fmla="*/ 267643 h 5147306"/>
              <a:gd name="connsiteX1" fmla="*/ 237167 w 2366010"/>
              <a:gd name="connsiteY1" fmla="*/ 20316 h 5147306"/>
              <a:gd name="connsiteX2" fmla="*/ 520700 w 2366010"/>
              <a:gd name="connsiteY2" fmla="*/ 19047 h 5147306"/>
              <a:gd name="connsiteX3" fmla="*/ 727710 w 2366010"/>
              <a:gd name="connsiteY3" fmla="*/ 205736 h 5147306"/>
              <a:gd name="connsiteX4" fmla="*/ 1274918 w 2366010"/>
              <a:gd name="connsiteY4" fmla="*/ 205105 h 5147306"/>
              <a:gd name="connsiteX5" fmla="*/ 1755613 w 2366010"/>
              <a:gd name="connsiteY5" fmla="*/ 191773 h 5147306"/>
              <a:gd name="connsiteX6" fmla="*/ 1857213 w 2366010"/>
              <a:gd name="connsiteY6" fmla="*/ 21589 h 5147306"/>
              <a:gd name="connsiteX7" fmla="*/ 2133923 w 2366010"/>
              <a:gd name="connsiteY7" fmla="*/ 15240 h 5147306"/>
              <a:gd name="connsiteX8" fmla="*/ 2366010 w 2366010"/>
              <a:gd name="connsiteY8" fmla="*/ 267643 h 5147306"/>
              <a:gd name="connsiteX9" fmla="*/ 2366010 w 2366010"/>
              <a:gd name="connsiteY9" fmla="*/ 4902519 h 5147306"/>
              <a:gd name="connsiteX10" fmla="*/ 2121223 w 2366010"/>
              <a:gd name="connsiteY10" fmla="*/ 5147306 h 5147306"/>
              <a:gd name="connsiteX11" fmla="*/ 244787 w 2366010"/>
              <a:gd name="connsiteY11" fmla="*/ 5147306 h 5147306"/>
              <a:gd name="connsiteX12" fmla="*/ 0 w 2366010"/>
              <a:gd name="connsiteY12" fmla="*/ 4902519 h 5147306"/>
              <a:gd name="connsiteX13" fmla="*/ 0 w 2366010"/>
              <a:gd name="connsiteY13" fmla="*/ 267643 h 5147306"/>
              <a:gd name="connsiteX0" fmla="*/ 0 w 2366010"/>
              <a:gd name="connsiteY0" fmla="*/ 267643 h 5147306"/>
              <a:gd name="connsiteX1" fmla="*/ 237167 w 2366010"/>
              <a:gd name="connsiteY1" fmla="*/ 20316 h 5147306"/>
              <a:gd name="connsiteX2" fmla="*/ 520700 w 2366010"/>
              <a:gd name="connsiteY2" fmla="*/ 19047 h 5147306"/>
              <a:gd name="connsiteX3" fmla="*/ 727710 w 2366010"/>
              <a:gd name="connsiteY3" fmla="*/ 205736 h 5147306"/>
              <a:gd name="connsiteX4" fmla="*/ 1274918 w 2366010"/>
              <a:gd name="connsiteY4" fmla="*/ 205105 h 5147306"/>
              <a:gd name="connsiteX5" fmla="*/ 1753708 w 2366010"/>
              <a:gd name="connsiteY5" fmla="*/ 189869 h 5147306"/>
              <a:gd name="connsiteX6" fmla="*/ 1857213 w 2366010"/>
              <a:gd name="connsiteY6" fmla="*/ 21589 h 5147306"/>
              <a:gd name="connsiteX7" fmla="*/ 2133923 w 2366010"/>
              <a:gd name="connsiteY7" fmla="*/ 15240 h 5147306"/>
              <a:gd name="connsiteX8" fmla="*/ 2366010 w 2366010"/>
              <a:gd name="connsiteY8" fmla="*/ 267643 h 5147306"/>
              <a:gd name="connsiteX9" fmla="*/ 2366010 w 2366010"/>
              <a:gd name="connsiteY9" fmla="*/ 4902519 h 5147306"/>
              <a:gd name="connsiteX10" fmla="*/ 2121223 w 2366010"/>
              <a:gd name="connsiteY10" fmla="*/ 5147306 h 5147306"/>
              <a:gd name="connsiteX11" fmla="*/ 244787 w 2366010"/>
              <a:gd name="connsiteY11" fmla="*/ 5147306 h 5147306"/>
              <a:gd name="connsiteX12" fmla="*/ 0 w 2366010"/>
              <a:gd name="connsiteY12" fmla="*/ 4902519 h 5147306"/>
              <a:gd name="connsiteX13" fmla="*/ 0 w 2366010"/>
              <a:gd name="connsiteY13" fmla="*/ 267643 h 5147306"/>
              <a:gd name="connsiteX0" fmla="*/ 0 w 2366010"/>
              <a:gd name="connsiteY0" fmla="*/ 267643 h 5147306"/>
              <a:gd name="connsiteX1" fmla="*/ 237167 w 2366010"/>
              <a:gd name="connsiteY1" fmla="*/ 20316 h 5147306"/>
              <a:gd name="connsiteX2" fmla="*/ 520700 w 2366010"/>
              <a:gd name="connsiteY2" fmla="*/ 19047 h 5147306"/>
              <a:gd name="connsiteX3" fmla="*/ 727710 w 2366010"/>
              <a:gd name="connsiteY3" fmla="*/ 205736 h 5147306"/>
              <a:gd name="connsiteX4" fmla="*/ 1274918 w 2366010"/>
              <a:gd name="connsiteY4" fmla="*/ 205105 h 5147306"/>
              <a:gd name="connsiteX5" fmla="*/ 1753708 w 2366010"/>
              <a:gd name="connsiteY5" fmla="*/ 189869 h 5147306"/>
              <a:gd name="connsiteX6" fmla="*/ 1857213 w 2366010"/>
              <a:gd name="connsiteY6" fmla="*/ 21589 h 5147306"/>
              <a:gd name="connsiteX7" fmla="*/ 2133923 w 2366010"/>
              <a:gd name="connsiteY7" fmla="*/ 15240 h 5147306"/>
              <a:gd name="connsiteX8" fmla="*/ 2366010 w 2366010"/>
              <a:gd name="connsiteY8" fmla="*/ 267643 h 5147306"/>
              <a:gd name="connsiteX9" fmla="*/ 2366010 w 2366010"/>
              <a:gd name="connsiteY9" fmla="*/ 4902519 h 5147306"/>
              <a:gd name="connsiteX10" fmla="*/ 2121223 w 2366010"/>
              <a:gd name="connsiteY10" fmla="*/ 5147306 h 5147306"/>
              <a:gd name="connsiteX11" fmla="*/ 244787 w 2366010"/>
              <a:gd name="connsiteY11" fmla="*/ 5147306 h 5147306"/>
              <a:gd name="connsiteX12" fmla="*/ 0 w 2366010"/>
              <a:gd name="connsiteY12" fmla="*/ 4902519 h 5147306"/>
              <a:gd name="connsiteX13" fmla="*/ 0 w 2366010"/>
              <a:gd name="connsiteY13" fmla="*/ 267643 h 5147306"/>
              <a:gd name="connsiteX0" fmla="*/ 0 w 2366010"/>
              <a:gd name="connsiteY0" fmla="*/ 256648 h 5136311"/>
              <a:gd name="connsiteX1" fmla="*/ 237167 w 2366010"/>
              <a:gd name="connsiteY1" fmla="*/ 9321 h 5136311"/>
              <a:gd name="connsiteX2" fmla="*/ 520700 w 2366010"/>
              <a:gd name="connsiteY2" fmla="*/ 8052 h 5136311"/>
              <a:gd name="connsiteX3" fmla="*/ 727710 w 2366010"/>
              <a:gd name="connsiteY3" fmla="*/ 194741 h 5136311"/>
              <a:gd name="connsiteX4" fmla="*/ 1274918 w 2366010"/>
              <a:gd name="connsiteY4" fmla="*/ 194110 h 5136311"/>
              <a:gd name="connsiteX5" fmla="*/ 1753708 w 2366010"/>
              <a:gd name="connsiteY5" fmla="*/ 178874 h 5136311"/>
              <a:gd name="connsiteX6" fmla="*/ 1857213 w 2366010"/>
              <a:gd name="connsiteY6" fmla="*/ 10594 h 5136311"/>
              <a:gd name="connsiteX7" fmla="*/ 2133923 w 2366010"/>
              <a:gd name="connsiteY7" fmla="*/ 4245 h 5136311"/>
              <a:gd name="connsiteX8" fmla="*/ 2366010 w 2366010"/>
              <a:gd name="connsiteY8" fmla="*/ 256648 h 5136311"/>
              <a:gd name="connsiteX9" fmla="*/ 2366010 w 2366010"/>
              <a:gd name="connsiteY9" fmla="*/ 4891524 h 5136311"/>
              <a:gd name="connsiteX10" fmla="*/ 2121223 w 2366010"/>
              <a:gd name="connsiteY10" fmla="*/ 5136311 h 5136311"/>
              <a:gd name="connsiteX11" fmla="*/ 244787 w 2366010"/>
              <a:gd name="connsiteY11" fmla="*/ 5136311 h 5136311"/>
              <a:gd name="connsiteX12" fmla="*/ 0 w 2366010"/>
              <a:gd name="connsiteY12" fmla="*/ 4891524 h 5136311"/>
              <a:gd name="connsiteX13" fmla="*/ 0 w 2366010"/>
              <a:gd name="connsiteY13" fmla="*/ 256648 h 5136311"/>
              <a:gd name="connsiteX0" fmla="*/ 0 w 2366010"/>
              <a:gd name="connsiteY0" fmla="*/ 256648 h 5136311"/>
              <a:gd name="connsiteX1" fmla="*/ 237167 w 2366010"/>
              <a:gd name="connsiteY1" fmla="*/ 9321 h 5136311"/>
              <a:gd name="connsiteX2" fmla="*/ 520700 w 2366010"/>
              <a:gd name="connsiteY2" fmla="*/ 8052 h 5136311"/>
              <a:gd name="connsiteX3" fmla="*/ 727710 w 2366010"/>
              <a:gd name="connsiteY3" fmla="*/ 194741 h 5136311"/>
              <a:gd name="connsiteX4" fmla="*/ 1274918 w 2366010"/>
              <a:gd name="connsiteY4" fmla="*/ 194110 h 5136311"/>
              <a:gd name="connsiteX5" fmla="*/ 1753708 w 2366010"/>
              <a:gd name="connsiteY5" fmla="*/ 178874 h 5136311"/>
              <a:gd name="connsiteX6" fmla="*/ 1857213 w 2366010"/>
              <a:gd name="connsiteY6" fmla="*/ 10594 h 5136311"/>
              <a:gd name="connsiteX7" fmla="*/ 2133923 w 2366010"/>
              <a:gd name="connsiteY7" fmla="*/ 4245 h 5136311"/>
              <a:gd name="connsiteX8" fmla="*/ 2366010 w 2366010"/>
              <a:gd name="connsiteY8" fmla="*/ 256648 h 5136311"/>
              <a:gd name="connsiteX9" fmla="*/ 2366010 w 2366010"/>
              <a:gd name="connsiteY9" fmla="*/ 4891524 h 5136311"/>
              <a:gd name="connsiteX10" fmla="*/ 2121223 w 2366010"/>
              <a:gd name="connsiteY10" fmla="*/ 5136311 h 5136311"/>
              <a:gd name="connsiteX11" fmla="*/ 244787 w 2366010"/>
              <a:gd name="connsiteY11" fmla="*/ 5136311 h 5136311"/>
              <a:gd name="connsiteX12" fmla="*/ 0 w 2366010"/>
              <a:gd name="connsiteY12" fmla="*/ 4891524 h 5136311"/>
              <a:gd name="connsiteX13" fmla="*/ 0 w 2366010"/>
              <a:gd name="connsiteY13" fmla="*/ 256648 h 5136311"/>
              <a:gd name="connsiteX0" fmla="*/ 0 w 2366010"/>
              <a:gd name="connsiteY0" fmla="*/ 256648 h 5136311"/>
              <a:gd name="connsiteX1" fmla="*/ 237167 w 2366010"/>
              <a:gd name="connsiteY1" fmla="*/ 9321 h 5136311"/>
              <a:gd name="connsiteX2" fmla="*/ 520700 w 2366010"/>
              <a:gd name="connsiteY2" fmla="*/ 8052 h 5136311"/>
              <a:gd name="connsiteX3" fmla="*/ 727710 w 2366010"/>
              <a:gd name="connsiteY3" fmla="*/ 194741 h 5136311"/>
              <a:gd name="connsiteX4" fmla="*/ 1274918 w 2366010"/>
              <a:gd name="connsiteY4" fmla="*/ 194110 h 5136311"/>
              <a:gd name="connsiteX5" fmla="*/ 1753708 w 2366010"/>
              <a:gd name="connsiteY5" fmla="*/ 178874 h 5136311"/>
              <a:gd name="connsiteX6" fmla="*/ 1857213 w 2366010"/>
              <a:gd name="connsiteY6" fmla="*/ 10594 h 5136311"/>
              <a:gd name="connsiteX7" fmla="*/ 2133923 w 2366010"/>
              <a:gd name="connsiteY7" fmla="*/ 4245 h 5136311"/>
              <a:gd name="connsiteX8" fmla="*/ 2366010 w 2366010"/>
              <a:gd name="connsiteY8" fmla="*/ 256648 h 5136311"/>
              <a:gd name="connsiteX9" fmla="*/ 2366010 w 2366010"/>
              <a:gd name="connsiteY9" fmla="*/ 4891524 h 5136311"/>
              <a:gd name="connsiteX10" fmla="*/ 2121223 w 2366010"/>
              <a:gd name="connsiteY10" fmla="*/ 5136311 h 5136311"/>
              <a:gd name="connsiteX11" fmla="*/ 244787 w 2366010"/>
              <a:gd name="connsiteY11" fmla="*/ 5136311 h 5136311"/>
              <a:gd name="connsiteX12" fmla="*/ 0 w 2366010"/>
              <a:gd name="connsiteY12" fmla="*/ 4891524 h 5136311"/>
              <a:gd name="connsiteX13" fmla="*/ 0 w 2366010"/>
              <a:gd name="connsiteY13" fmla="*/ 256648 h 5136311"/>
              <a:gd name="connsiteX0" fmla="*/ 0 w 2366010"/>
              <a:gd name="connsiteY0" fmla="*/ 256648 h 5136311"/>
              <a:gd name="connsiteX1" fmla="*/ 237167 w 2366010"/>
              <a:gd name="connsiteY1" fmla="*/ 9321 h 5136311"/>
              <a:gd name="connsiteX2" fmla="*/ 520700 w 2366010"/>
              <a:gd name="connsiteY2" fmla="*/ 8052 h 5136311"/>
              <a:gd name="connsiteX3" fmla="*/ 727710 w 2366010"/>
              <a:gd name="connsiteY3" fmla="*/ 194741 h 5136311"/>
              <a:gd name="connsiteX4" fmla="*/ 1274918 w 2366010"/>
              <a:gd name="connsiteY4" fmla="*/ 194110 h 5136311"/>
              <a:gd name="connsiteX5" fmla="*/ 1753708 w 2366010"/>
              <a:gd name="connsiteY5" fmla="*/ 178874 h 5136311"/>
              <a:gd name="connsiteX6" fmla="*/ 1857213 w 2366010"/>
              <a:gd name="connsiteY6" fmla="*/ 10594 h 5136311"/>
              <a:gd name="connsiteX7" fmla="*/ 2133923 w 2366010"/>
              <a:gd name="connsiteY7" fmla="*/ 4245 h 5136311"/>
              <a:gd name="connsiteX8" fmla="*/ 2366010 w 2366010"/>
              <a:gd name="connsiteY8" fmla="*/ 256648 h 5136311"/>
              <a:gd name="connsiteX9" fmla="*/ 2366010 w 2366010"/>
              <a:gd name="connsiteY9" fmla="*/ 4891524 h 5136311"/>
              <a:gd name="connsiteX10" fmla="*/ 2121223 w 2366010"/>
              <a:gd name="connsiteY10" fmla="*/ 5136311 h 5136311"/>
              <a:gd name="connsiteX11" fmla="*/ 244787 w 2366010"/>
              <a:gd name="connsiteY11" fmla="*/ 5136311 h 5136311"/>
              <a:gd name="connsiteX12" fmla="*/ 0 w 2366010"/>
              <a:gd name="connsiteY12" fmla="*/ 4891524 h 5136311"/>
              <a:gd name="connsiteX13" fmla="*/ 0 w 2366010"/>
              <a:gd name="connsiteY13" fmla="*/ 256648 h 5136311"/>
              <a:gd name="connsiteX0" fmla="*/ 0 w 2366010"/>
              <a:gd name="connsiteY0" fmla="*/ 258251 h 5137914"/>
              <a:gd name="connsiteX1" fmla="*/ 237167 w 2366010"/>
              <a:gd name="connsiteY1" fmla="*/ 10924 h 5137914"/>
              <a:gd name="connsiteX2" fmla="*/ 518022 w 2366010"/>
              <a:gd name="connsiteY2" fmla="*/ 6979 h 5137914"/>
              <a:gd name="connsiteX3" fmla="*/ 727710 w 2366010"/>
              <a:gd name="connsiteY3" fmla="*/ 196344 h 5137914"/>
              <a:gd name="connsiteX4" fmla="*/ 1274918 w 2366010"/>
              <a:gd name="connsiteY4" fmla="*/ 195713 h 5137914"/>
              <a:gd name="connsiteX5" fmla="*/ 1753708 w 2366010"/>
              <a:gd name="connsiteY5" fmla="*/ 180477 h 5137914"/>
              <a:gd name="connsiteX6" fmla="*/ 1857213 w 2366010"/>
              <a:gd name="connsiteY6" fmla="*/ 12197 h 5137914"/>
              <a:gd name="connsiteX7" fmla="*/ 2133923 w 2366010"/>
              <a:gd name="connsiteY7" fmla="*/ 5848 h 5137914"/>
              <a:gd name="connsiteX8" fmla="*/ 2366010 w 2366010"/>
              <a:gd name="connsiteY8" fmla="*/ 258251 h 5137914"/>
              <a:gd name="connsiteX9" fmla="*/ 2366010 w 2366010"/>
              <a:gd name="connsiteY9" fmla="*/ 4893127 h 5137914"/>
              <a:gd name="connsiteX10" fmla="*/ 2121223 w 2366010"/>
              <a:gd name="connsiteY10" fmla="*/ 5137914 h 5137914"/>
              <a:gd name="connsiteX11" fmla="*/ 244787 w 2366010"/>
              <a:gd name="connsiteY11" fmla="*/ 5137914 h 5137914"/>
              <a:gd name="connsiteX12" fmla="*/ 0 w 2366010"/>
              <a:gd name="connsiteY12" fmla="*/ 4893127 h 5137914"/>
              <a:gd name="connsiteX13" fmla="*/ 0 w 2366010"/>
              <a:gd name="connsiteY13" fmla="*/ 258251 h 5137914"/>
              <a:gd name="connsiteX0" fmla="*/ 0 w 2366010"/>
              <a:gd name="connsiteY0" fmla="*/ 259323 h 5138986"/>
              <a:gd name="connsiteX1" fmla="*/ 234490 w 2366010"/>
              <a:gd name="connsiteY1" fmla="*/ 9320 h 5138986"/>
              <a:gd name="connsiteX2" fmla="*/ 518022 w 2366010"/>
              <a:gd name="connsiteY2" fmla="*/ 8051 h 5138986"/>
              <a:gd name="connsiteX3" fmla="*/ 727710 w 2366010"/>
              <a:gd name="connsiteY3" fmla="*/ 197416 h 5138986"/>
              <a:gd name="connsiteX4" fmla="*/ 1274918 w 2366010"/>
              <a:gd name="connsiteY4" fmla="*/ 196785 h 5138986"/>
              <a:gd name="connsiteX5" fmla="*/ 1753708 w 2366010"/>
              <a:gd name="connsiteY5" fmla="*/ 181549 h 5138986"/>
              <a:gd name="connsiteX6" fmla="*/ 1857213 w 2366010"/>
              <a:gd name="connsiteY6" fmla="*/ 13269 h 5138986"/>
              <a:gd name="connsiteX7" fmla="*/ 2133923 w 2366010"/>
              <a:gd name="connsiteY7" fmla="*/ 6920 h 5138986"/>
              <a:gd name="connsiteX8" fmla="*/ 2366010 w 2366010"/>
              <a:gd name="connsiteY8" fmla="*/ 259323 h 5138986"/>
              <a:gd name="connsiteX9" fmla="*/ 2366010 w 2366010"/>
              <a:gd name="connsiteY9" fmla="*/ 4894199 h 5138986"/>
              <a:gd name="connsiteX10" fmla="*/ 2121223 w 2366010"/>
              <a:gd name="connsiteY10" fmla="*/ 5138986 h 5138986"/>
              <a:gd name="connsiteX11" fmla="*/ 244787 w 2366010"/>
              <a:gd name="connsiteY11" fmla="*/ 5138986 h 5138986"/>
              <a:gd name="connsiteX12" fmla="*/ 0 w 2366010"/>
              <a:gd name="connsiteY12" fmla="*/ 4894199 h 5138986"/>
              <a:gd name="connsiteX13" fmla="*/ 0 w 2366010"/>
              <a:gd name="connsiteY13" fmla="*/ 259323 h 5138986"/>
              <a:gd name="connsiteX0" fmla="*/ 0 w 2366010"/>
              <a:gd name="connsiteY0" fmla="*/ 259323 h 5138986"/>
              <a:gd name="connsiteX1" fmla="*/ 234490 w 2366010"/>
              <a:gd name="connsiteY1" fmla="*/ 9320 h 5138986"/>
              <a:gd name="connsiteX2" fmla="*/ 518022 w 2366010"/>
              <a:gd name="connsiteY2" fmla="*/ 8051 h 5138986"/>
              <a:gd name="connsiteX3" fmla="*/ 727710 w 2366010"/>
              <a:gd name="connsiteY3" fmla="*/ 197416 h 5138986"/>
              <a:gd name="connsiteX4" fmla="*/ 1274918 w 2366010"/>
              <a:gd name="connsiteY4" fmla="*/ 196785 h 5138986"/>
              <a:gd name="connsiteX5" fmla="*/ 1753708 w 2366010"/>
              <a:gd name="connsiteY5" fmla="*/ 181549 h 5138986"/>
              <a:gd name="connsiteX6" fmla="*/ 1857213 w 2366010"/>
              <a:gd name="connsiteY6" fmla="*/ 13269 h 5138986"/>
              <a:gd name="connsiteX7" fmla="*/ 2133923 w 2366010"/>
              <a:gd name="connsiteY7" fmla="*/ 6920 h 5138986"/>
              <a:gd name="connsiteX8" fmla="*/ 2366010 w 2366010"/>
              <a:gd name="connsiteY8" fmla="*/ 259323 h 5138986"/>
              <a:gd name="connsiteX9" fmla="*/ 2366010 w 2366010"/>
              <a:gd name="connsiteY9" fmla="*/ 4894199 h 5138986"/>
              <a:gd name="connsiteX10" fmla="*/ 2121223 w 2366010"/>
              <a:gd name="connsiteY10" fmla="*/ 5138986 h 5138986"/>
              <a:gd name="connsiteX11" fmla="*/ 244787 w 2366010"/>
              <a:gd name="connsiteY11" fmla="*/ 5138986 h 5138986"/>
              <a:gd name="connsiteX12" fmla="*/ 0 w 2366010"/>
              <a:gd name="connsiteY12" fmla="*/ 4894199 h 5138986"/>
              <a:gd name="connsiteX13" fmla="*/ 0 w 2366010"/>
              <a:gd name="connsiteY13" fmla="*/ 259323 h 5138986"/>
              <a:gd name="connsiteX0" fmla="*/ 0 w 2366010"/>
              <a:gd name="connsiteY0" fmla="*/ 259323 h 5138986"/>
              <a:gd name="connsiteX1" fmla="*/ 234490 w 2366010"/>
              <a:gd name="connsiteY1" fmla="*/ 9320 h 5138986"/>
              <a:gd name="connsiteX2" fmla="*/ 518022 w 2366010"/>
              <a:gd name="connsiteY2" fmla="*/ 8051 h 5138986"/>
              <a:gd name="connsiteX3" fmla="*/ 727710 w 2366010"/>
              <a:gd name="connsiteY3" fmla="*/ 197416 h 5138986"/>
              <a:gd name="connsiteX4" fmla="*/ 1274918 w 2366010"/>
              <a:gd name="connsiteY4" fmla="*/ 196785 h 5138986"/>
              <a:gd name="connsiteX5" fmla="*/ 1753708 w 2366010"/>
              <a:gd name="connsiteY5" fmla="*/ 181549 h 5138986"/>
              <a:gd name="connsiteX6" fmla="*/ 1857213 w 2366010"/>
              <a:gd name="connsiteY6" fmla="*/ 13269 h 5138986"/>
              <a:gd name="connsiteX7" fmla="*/ 2133923 w 2366010"/>
              <a:gd name="connsiteY7" fmla="*/ 6920 h 5138986"/>
              <a:gd name="connsiteX8" fmla="*/ 2366010 w 2366010"/>
              <a:gd name="connsiteY8" fmla="*/ 259323 h 5138986"/>
              <a:gd name="connsiteX9" fmla="*/ 2366010 w 2366010"/>
              <a:gd name="connsiteY9" fmla="*/ 4894199 h 5138986"/>
              <a:gd name="connsiteX10" fmla="*/ 2121223 w 2366010"/>
              <a:gd name="connsiteY10" fmla="*/ 5138986 h 5138986"/>
              <a:gd name="connsiteX11" fmla="*/ 244787 w 2366010"/>
              <a:gd name="connsiteY11" fmla="*/ 5138986 h 5138986"/>
              <a:gd name="connsiteX12" fmla="*/ 0 w 2366010"/>
              <a:gd name="connsiteY12" fmla="*/ 4894199 h 5138986"/>
              <a:gd name="connsiteX13" fmla="*/ 0 w 2366010"/>
              <a:gd name="connsiteY13" fmla="*/ 259323 h 5138986"/>
              <a:gd name="connsiteX0" fmla="*/ 0 w 2366010"/>
              <a:gd name="connsiteY0" fmla="*/ 259323 h 5138986"/>
              <a:gd name="connsiteX1" fmla="*/ 234490 w 2366010"/>
              <a:gd name="connsiteY1" fmla="*/ 9320 h 5138986"/>
              <a:gd name="connsiteX2" fmla="*/ 518022 w 2366010"/>
              <a:gd name="connsiteY2" fmla="*/ 8051 h 5138986"/>
              <a:gd name="connsiteX3" fmla="*/ 727710 w 2366010"/>
              <a:gd name="connsiteY3" fmla="*/ 197416 h 5138986"/>
              <a:gd name="connsiteX4" fmla="*/ 1274918 w 2366010"/>
              <a:gd name="connsiteY4" fmla="*/ 196785 h 5138986"/>
              <a:gd name="connsiteX5" fmla="*/ 1748353 w 2366010"/>
              <a:gd name="connsiteY5" fmla="*/ 181549 h 5138986"/>
              <a:gd name="connsiteX6" fmla="*/ 1857213 w 2366010"/>
              <a:gd name="connsiteY6" fmla="*/ 13269 h 5138986"/>
              <a:gd name="connsiteX7" fmla="*/ 2133923 w 2366010"/>
              <a:gd name="connsiteY7" fmla="*/ 6920 h 5138986"/>
              <a:gd name="connsiteX8" fmla="*/ 2366010 w 2366010"/>
              <a:gd name="connsiteY8" fmla="*/ 259323 h 5138986"/>
              <a:gd name="connsiteX9" fmla="*/ 2366010 w 2366010"/>
              <a:gd name="connsiteY9" fmla="*/ 4894199 h 5138986"/>
              <a:gd name="connsiteX10" fmla="*/ 2121223 w 2366010"/>
              <a:gd name="connsiteY10" fmla="*/ 5138986 h 5138986"/>
              <a:gd name="connsiteX11" fmla="*/ 244787 w 2366010"/>
              <a:gd name="connsiteY11" fmla="*/ 5138986 h 5138986"/>
              <a:gd name="connsiteX12" fmla="*/ 0 w 2366010"/>
              <a:gd name="connsiteY12" fmla="*/ 4894199 h 5138986"/>
              <a:gd name="connsiteX13" fmla="*/ 0 w 2366010"/>
              <a:gd name="connsiteY13" fmla="*/ 259323 h 5138986"/>
              <a:gd name="connsiteX0" fmla="*/ 0 w 2366010"/>
              <a:gd name="connsiteY0" fmla="*/ 259323 h 5138986"/>
              <a:gd name="connsiteX1" fmla="*/ 234490 w 2366010"/>
              <a:gd name="connsiteY1" fmla="*/ 9320 h 5138986"/>
              <a:gd name="connsiteX2" fmla="*/ 518022 w 2366010"/>
              <a:gd name="connsiteY2" fmla="*/ 8051 h 5138986"/>
              <a:gd name="connsiteX3" fmla="*/ 727710 w 2366010"/>
              <a:gd name="connsiteY3" fmla="*/ 197416 h 5138986"/>
              <a:gd name="connsiteX4" fmla="*/ 1274918 w 2366010"/>
              <a:gd name="connsiteY4" fmla="*/ 196785 h 5138986"/>
              <a:gd name="connsiteX5" fmla="*/ 1748353 w 2366010"/>
              <a:gd name="connsiteY5" fmla="*/ 181549 h 5138986"/>
              <a:gd name="connsiteX6" fmla="*/ 1857213 w 2366010"/>
              <a:gd name="connsiteY6" fmla="*/ 13269 h 5138986"/>
              <a:gd name="connsiteX7" fmla="*/ 2133923 w 2366010"/>
              <a:gd name="connsiteY7" fmla="*/ 6920 h 5138986"/>
              <a:gd name="connsiteX8" fmla="*/ 2366010 w 2366010"/>
              <a:gd name="connsiteY8" fmla="*/ 259323 h 5138986"/>
              <a:gd name="connsiteX9" fmla="*/ 2366010 w 2366010"/>
              <a:gd name="connsiteY9" fmla="*/ 4894199 h 5138986"/>
              <a:gd name="connsiteX10" fmla="*/ 2121223 w 2366010"/>
              <a:gd name="connsiteY10" fmla="*/ 5138986 h 5138986"/>
              <a:gd name="connsiteX11" fmla="*/ 244787 w 2366010"/>
              <a:gd name="connsiteY11" fmla="*/ 5138986 h 5138986"/>
              <a:gd name="connsiteX12" fmla="*/ 0 w 2366010"/>
              <a:gd name="connsiteY12" fmla="*/ 4894199 h 5138986"/>
              <a:gd name="connsiteX13" fmla="*/ 0 w 2366010"/>
              <a:gd name="connsiteY13" fmla="*/ 259323 h 5138986"/>
              <a:gd name="connsiteX0" fmla="*/ 0 w 2366010"/>
              <a:gd name="connsiteY0" fmla="*/ 259323 h 5138986"/>
              <a:gd name="connsiteX1" fmla="*/ 234490 w 2366010"/>
              <a:gd name="connsiteY1" fmla="*/ 9320 h 5138986"/>
              <a:gd name="connsiteX2" fmla="*/ 518022 w 2366010"/>
              <a:gd name="connsiteY2" fmla="*/ 8051 h 5138986"/>
              <a:gd name="connsiteX3" fmla="*/ 727710 w 2366010"/>
              <a:gd name="connsiteY3" fmla="*/ 197416 h 5138986"/>
              <a:gd name="connsiteX4" fmla="*/ 1274918 w 2366010"/>
              <a:gd name="connsiteY4" fmla="*/ 196785 h 5138986"/>
              <a:gd name="connsiteX5" fmla="*/ 1748353 w 2366010"/>
              <a:gd name="connsiteY5" fmla="*/ 181549 h 5138986"/>
              <a:gd name="connsiteX6" fmla="*/ 1857213 w 2366010"/>
              <a:gd name="connsiteY6" fmla="*/ 13269 h 5138986"/>
              <a:gd name="connsiteX7" fmla="*/ 2133923 w 2366010"/>
              <a:gd name="connsiteY7" fmla="*/ 6920 h 5138986"/>
              <a:gd name="connsiteX8" fmla="*/ 2366010 w 2366010"/>
              <a:gd name="connsiteY8" fmla="*/ 259323 h 5138986"/>
              <a:gd name="connsiteX9" fmla="*/ 2366010 w 2366010"/>
              <a:gd name="connsiteY9" fmla="*/ 4894199 h 5138986"/>
              <a:gd name="connsiteX10" fmla="*/ 2121223 w 2366010"/>
              <a:gd name="connsiteY10" fmla="*/ 5138986 h 5138986"/>
              <a:gd name="connsiteX11" fmla="*/ 244787 w 2366010"/>
              <a:gd name="connsiteY11" fmla="*/ 5138986 h 5138986"/>
              <a:gd name="connsiteX12" fmla="*/ 0 w 2366010"/>
              <a:gd name="connsiteY12" fmla="*/ 4894199 h 5138986"/>
              <a:gd name="connsiteX13" fmla="*/ 0 w 2366010"/>
              <a:gd name="connsiteY13" fmla="*/ 259323 h 5138986"/>
              <a:gd name="connsiteX0" fmla="*/ 0 w 2366010"/>
              <a:gd name="connsiteY0" fmla="*/ 259323 h 5138986"/>
              <a:gd name="connsiteX1" fmla="*/ 234490 w 2366010"/>
              <a:gd name="connsiteY1" fmla="*/ 9320 h 5138986"/>
              <a:gd name="connsiteX2" fmla="*/ 518022 w 2366010"/>
              <a:gd name="connsiteY2" fmla="*/ 8051 h 5138986"/>
              <a:gd name="connsiteX3" fmla="*/ 727710 w 2366010"/>
              <a:gd name="connsiteY3" fmla="*/ 197416 h 5138986"/>
              <a:gd name="connsiteX4" fmla="*/ 1274918 w 2366010"/>
              <a:gd name="connsiteY4" fmla="*/ 196785 h 5138986"/>
              <a:gd name="connsiteX5" fmla="*/ 1748353 w 2366010"/>
              <a:gd name="connsiteY5" fmla="*/ 181549 h 5138986"/>
              <a:gd name="connsiteX6" fmla="*/ 1857213 w 2366010"/>
              <a:gd name="connsiteY6" fmla="*/ 13269 h 5138986"/>
              <a:gd name="connsiteX7" fmla="*/ 2133923 w 2366010"/>
              <a:gd name="connsiteY7" fmla="*/ 6920 h 5138986"/>
              <a:gd name="connsiteX8" fmla="*/ 2366010 w 2366010"/>
              <a:gd name="connsiteY8" fmla="*/ 259323 h 5138986"/>
              <a:gd name="connsiteX9" fmla="*/ 2366010 w 2366010"/>
              <a:gd name="connsiteY9" fmla="*/ 4894199 h 5138986"/>
              <a:gd name="connsiteX10" fmla="*/ 2121223 w 2366010"/>
              <a:gd name="connsiteY10" fmla="*/ 5138986 h 5138986"/>
              <a:gd name="connsiteX11" fmla="*/ 244787 w 2366010"/>
              <a:gd name="connsiteY11" fmla="*/ 5138986 h 5138986"/>
              <a:gd name="connsiteX12" fmla="*/ 0 w 2366010"/>
              <a:gd name="connsiteY12" fmla="*/ 4894199 h 5138986"/>
              <a:gd name="connsiteX13" fmla="*/ 0 w 2366010"/>
              <a:gd name="connsiteY13" fmla="*/ 259323 h 5138986"/>
              <a:gd name="connsiteX0" fmla="*/ 0 w 2366010"/>
              <a:gd name="connsiteY0" fmla="*/ 259323 h 5138986"/>
              <a:gd name="connsiteX1" fmla="*/ 234490 w 2366010"/>
              <a:gd name="connsiteY1" fmla="*/ 9320 h 5138986"/>
              <a:gd name="connsiteX2" fmla="*/ 518022 w 2366010"/>
              <a:gd name="connsiteY2" fmla="*/ 8051 h 5138986"/>
              <a:gd name="connsiteX3" fmla="*/ 727710 w 2366010"/>
              <a:gd name="connsiteY3" fmla="*/ 197416 h 5138986"/>
              <a:gd name="connsiteX4" fmla="*/ 1274918 w 2366010"/>
              <a:gd name="connsiteY4" fmla="*/ 196785 h 5138986"/>
              <a:gd name="connsiteX5" fmla="*/ 1748353 w 2366010"/>
              <a:gd name="connsiteY5" fmla="*/ 181549 h 5138986"/>
              <a:gd name="connsiteX6" fmla="*/ 1857213 w 2366010"/>
              <a:gd name="connsiteY6" fmla="*/ 13269 h 5138986"/>
              <a:gd name="connsiteX7" fmla="*/ 2133923 w 2366010"/>
              <a:gd name="connsiteY7" fmla="*/ 6920 h 5138986"/>
              <a:gd name="connsiteX8" fmla="*/ 2366010 w 2366010"/>
              <a:gd name="connsiteY8" fmla="*/ 259323 h 5138986"/>
              <a:gd name="connsiteX9" fmla="*/ 2366010 w 2366010"/>
              <a:gd name="connsiteY9" fmla="*/ 4894199 h 5138986"/>
              <a:gd name="connsiteX10" fmla="*/ 2121223 w 2366010"/>
              <a:gd name="connsiteY10" fmla="*/ 5138986 h 5138986"/>
              <a:gd name="connsiteX11" fmla="*/ 244787 w 2366010"/>
              <a:gd name="connsiteY11" fmla="*/ 5138986 h 5138986"/>
              <a:gd name="connsiteX12" fmla="*/ 0 w 2366010"/>
              <a:gd name="connsiteY12" fmla="*/ 4894199 h 5138986"/>
              <a:gd name="connsiteX13" fmla="*/ 0 w 2366010"/>
              <a:gd name="connsiteY13" fmla="*/ 259323 h 5138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366010" h="5138986">
                <a:moveTo>
                  <a:pt x="0" y="259323"/>
                </a:moveTo>
                <a:cubicBezTo>
                  <a:pt x="0" y="124131"/>
                  <a:pt x="99298" y="14400"/>
                  <a:pt x="234490" y="9320"/>
                </a:cubicBezTo>
                <a:cubicBezTo>
                  <a:pt x="330375" y="-1633"/>
                  <a:pt x="441345" y="-4014"/>
                  <a:pt x="518022" y="8051"/>
                </a:cubicBezTo>
                <a:cubicBezTo>
                  <a:pt x="568029" y="42976"/>
                  <a:pt x="608553" y="191263"/>
                  <a:pt x="727710" y="197416"/>
                </a:cubicBezTo>
                <a:cubicBezTo>
                  <a:pt x="883276" y="205449"/>
                  <a:pt x="1056621" y="196753"/>
                  <a:pt x="1274918" y="196785"/>
                </a:cubicBezTo>
                <a:cubicBezTo>
                  <a:pt x="1493215" y="196817"/>
                  <a:pt x="1691464" y="206784"/>
                  <a:pt x="1748353" y="181549"/>
                </a:cubicBezTo>
                <a:cubicBezTo>
                  <a:pt x="1805242" y="156314"/>
                  <a:pt x="1797125" y="40150"/>
                  <a:pt x="1857213" y="13269"/>
                </a:cubicBezTo>
                <a:cubicBezTo>
                  <a:pt x="1896981" y="1626"/>
                  <a:pt x="2008907" y="3363"/>
                  <a:pt x="2133923" y="6920"/>
                </a:cubicBezTo>
                <a:cubicBezTo>
                  <a:pt x="2258939" y="10477"/>
                  <a:pt x="2366010" y="124131"/>
                  <a:pt x="2366010" y="259323"/>
                </a:cubicBezTo>
                <a:lnTo>
                  <a:pt x="2366010" y="4894199"/>
                </a:lnTo>
                <a:cubicBezTo>
                  <a:pt x="2366010" y="5029391"/>
                  <a:pt x="2256415" y="5138986"/>
                  <a:pt x="2121223" y="5138986"/>
                </a:cubicBezTo>
                <a:lnTo>
                  <a:pt x="244787" y="5138986"/>
                </a:lnTo>
                <a:cubicBezTo>
                  <a:pt x="109595" y="5138986"/>
                  <a:pt x="0" y="5029391"/>
                  <a:pt x="0" y="4894199"/>
                </a:cubicBezTo>
                <a:lnTo>
                  <a:pt x="0" y="259323"/>
                </a:lnTo>
                <a:close/>
              </a:path>
            </a:pathLst>
          </a:custGeom>
          <a:solidFill>
            <a:schemeClr val="tx1"/>
          </a:solidFill>
        </p:spPr>
        <p:txBody>
          <a:bodyPr lIns="252000" tIns="360000" bIns="90000" anchor="t">
            <a:normAutofit/>
          </a:bodyPr>
          <a:lstStyle>
            <a:lvl1pPr marL="0" indent="0" algn="l">
              <a:buNone/>
              <a:defRPr lang="fr-FR" sz="2400" b="0" i="0" kern="1200" dirty="0">
                <a:solidFill>
                  <a:schemeClr val="accent1"/>
                </a:solidFill>
                <a:latin typeface="Helvetica Neue Moyen" charset="0"/>
                <a:ea typeface="+mn-ea"/>
                <a:cs typeface="Helvetica Neue Moyen" charset="0"/>
              </a:defRPr>
            </a:lvl1pPr>
          </a:lstStyle>
          <a:p>
            <a:r>
              <a:rPr lang="fr-FR" dirty="0"/>
              <a:t>Click </a:t>
            </a:r>
            <a:br>
              <a:rPr lang="fr-FR" dirty="0"/>
            </a:br>
            <a:r>
              <a:rPr lang="fr-FR" dirty="0"/>
              <a:t>to </a:t>
            </a:r>
            <a:r>
              <a:rPr lang="fr-FR" dirty="0" err="1"/>
              <a:t>add</a:t>
            </a:r>
            <a:r>
              <a:rPr lang="fr-FR" dirty="0"/>
              <a:t> </a:t>
            </a:r>
            <a:br>
              <a:rPr lang="fr-FR" dirty="0"/>
            </a:br>
            <a:r>
              <a:rPr lang="fr-FR" dirty="0"/>
              <a:t>a </a:t>
            </a:r>
            <a:r>
              <a:rPr lang="fr-FR" dirty="0" err="1"/>
              <a:t>picture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1324553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s - 6 Collage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4064000" cy="3429000"/>
          </a:xfrm>
          <a:prstGeom prst="rect">
            <a:avLst/>
          </a:prstGeom>
          <a:solidFill>
            <a:schemeClr val="tx2"/>
          </a:solidFill>
        </p:spPr>
        <p:txBody>
          <a:bodyPr lIns="252000" tIns="252000" rIns="0" bIns="0">
            <a:normAutofit/>
          </a:bodyPr>
          <a:lstStyle>
            <a:lvl1pPr marL="0" indent="0">
              <a:buNone/>
              <a:defRPr sz="2000" b="0" i="0" baseline="0">
                <a:solidFill>
                  <a:schemeClr val="accent1"/>
                </a:solidFill>
                <a:latin typeface="Helvetica Neue Moyen" charset="0"/>
                <a:cs typeface="Helvetica Neue Fin" charset="0"/>
              </a:defRPr>
            </a:lvl1pPr>
          </a:lstStyle>
          <a:p>
            <a:r>
              <a:rPr lang="fr-FR" dirty="0"/>
              <a:t>Click to </a:t>
            </a:r>
            <a:br>
              <a:rPr lang="fr-FR" dirty="0"/>
            </a:br>
            <a:r>
              <a:rPr lang="fr-FR" dirty="0"/>
              <a:t>add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4064000" y="0"/>
            <a:ext cx="4064000" cy="3429000"/>
          </a:xfrm>
          <a:prstGeom prst="rect">
            <a:avLst/>
          </a:prstGeom>
          <a:solidFill>
            <a:schemeClr val="tx2"/>
          </a:solidFill>
        </p:spPr>
        <p:txBody>
          <a:bodyPr lIns="252000" tIns="252000" rIns="0" bIns="0">
            <a:normAutofit/>
          </a:bodyPr>
          <a:lstStyle>
            <a:lvl1pPr marL="0" indent="0">
              <a:buNone/>
              <a:defRPr sz="2000" b="0" i="0" baseline="0">
                <a:solidFill>
                  <a:schemeClr val="accent1"/>
                </a:solidFill>
                <a:latin typeface="Helvetica Neue Moyen" charset="0"/>
                <a:cs typeface="Helvetica Neue Fin" charset="0"/>
              </a:defRPr>
            </a:lvl1pPr>
          </a:lstStyle>
          <a:p>
            <a:r>
              <a:rPr lang="fr-FR" dirty="0"/>
              <a:t>Click to </a:t>
            </a:r>
            <a:br>
              <a:rPr lang="fr-FR" dirty="0"/>
            </a:br>
            <a:r>
              <a:rPr lang="fr-FR" dirty="0"/>
              <a:t>add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8128000" y="0"/>
            <a:ext cx="4064000" cy="3429000"/>
          </a:xfrm>
          <a:prstGeom prst="rect">
            <a:avLst/>
          </a:prstGeom>
          <a:solidFill>
            <a:schemeClr val="tx2"/>
          </a:solidFill>
        </p:spPr>
        <p:txBody>
          <a:bodyPr lIns="252000" tIns="252000" rIns="0" bIns="0">
            <a:normAutofit/>
          </a:bodyPr>
          <a:lstStyle>
            <a:lvl1pPr marL="0" indent="0">
              <a:buNone/>
              <a:defRPr sz="2000" b="0" i="0" baseline="0">
                <a:solidFill>
                  <a:schemeClr val="accent1"/>
                </a:solidFill>
                <a:latin typeface="Helvetica Neue Moyen" charset="0"/>
                <a:cs typeface="Helvetica Neue Fin" charset="0"/>
              </a:defRPr>
            </a:lvl1pPr>
          </a:lstStyle>
          <a:p>
            <a:r>
              <a:rPr lang="fr-FR" dirty="0"/>
              <a:t>Click to </a:t>
            </a:r>
            <a:br>
              <a:rPr lang="fr-FR" dirty="0"/>
            </a:br>
            <a:r>
              <a:rPr lang="fr-FR" dirty="0"/>
              <a:t>add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8128000" y="3429000"/>
            <a:ext cx="4064000" cy="3429000"/>
          </a:xfrm>
          <a:prstGeom prst="rect">
            <a:avLst/>
          </a:prstGeom>
          <a:solidFill>
            <a:schemeClr val="tx2"/>
          </a:solidFill>
        </p:spPr>
        <p:txBody>
          <a:bodyPr lIns="252000" tIns="252000" rIns="0" bIns="0">
            <a:normAutofit/>
          </a:bodyPr>
          <a:lstStyle>
            <a:lvl1pPr marL="0" indent="0">
              <a:buNone/>
              <a:defRPr sz="2000" b="0" i="0" baseline="0">
                <a:solidFill>
                  <a:schemeClr val="accent1"/>
                </a:solidFill>
                <a:latin typeface="Helvetica Neue Moyen" charset="0"/>
                <a:cs typeface="Helvetica Neue Fin" charset="0"/>
              </a:defRPr>
            </a:lvl1pPr>
          </a:lstStyle>
          <a:p>
            <a:r>
              <a:rPr lang="fr-FR" dirty="0"/>
              <a:t>Click to </a:t>
            </a:r>
            <a:br>
              <a:rPr lang="fr-FR" dirty="0"/>
            </a:br>
            <a:r>
              <a:rPr lang="fr-FR" dirty="0"/>
              <a:t>add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4" hasCustomPrompt="1"/>
          </p:nvPr>
        </p:nvSpPr>
        <p:spPr>
          <a:xfrm>
            <a:off x="4064000" y="3429000"/>
            <a:ext cx="4064000" cy="3429000"/>
          </a:xfrm>
          <a:prstGeom prst="rect">
            <a:avLst/>
          </a:prstGeom>
          <a:solidFill>
            <a:schemeClr val="tx2"/>
          </a:solidFill>
        </p:spPr>
        <p:txBody>
          <a:bodyPr lIns="252000" tIns="252000" rIns="0" bIns="0">
            <a:normAutofit/>
          </a:bodyPr>
          <a:lstStyle>
            <a:lvl1pPr marL="0" indent="0">
              <a:buNone/>
              <a:defRPr sz="2000" b="0" i="0" baseline="0">
                <a:solidFill>
                  <a:schemeClr val="accent1"/>
                </a:solidFill>
                <a:latin typeface="Helvetica Neue Moyen" charset="0"/>
                <a:cs typeface="Helvetica Neue Fin" charset="0"/>
              </a:defRPr>
            </a:lvl1pPr>
          </a:lstStyle>
          <a:p>
            <a:r>
              <a:rPr lang="fr-FR" dirty="0"/>
              <a:t>Click to </a:t>
            </a:r>
            <a:br>
              <a:rPr lang="fr-FR" dirty="0"/>
            </a:br>
            <a:r>
              <a:rPr lang="fr-FR" dirty="0"/>
              <a:t>add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15" hasCustomPrompt="1"/>
          </p:nvPr>
        </p:nvSpPr>
        <p:spPr>
          <a:xfrm>
            <a:off x="0" y="3429000"/>
            <a:ext cx="4064000" cy="3429000"/>
          </a:xfrm>
          <a:prstGeom prst="rect">
            <a:avLst/>
          </a:prstGeom>
          <a:solidFill>
            <a:schemeClr val="tx2"/>
          </a:solidFill>
        </p:spPr>
        <p:txBody>
          <a:bodyPr lIns="252000" tIns="252000" rIns="0" bIns="0">
            <a:normAutofit/>
          </a:bodyPr>
          <a:lstStyle>
            <a:lvl1pPr marL="0" indent="0">
              <a:buNone/>
              <a:defRPr sz="2000" b="0" i="0" baseline="0">
                <a:solidFill>
                  <a:schemeClr val="accent1"/>
                </a:solidFill>
                <a:latin typeface="Helvetica Neue Moyen" charset="0"/>
                <a:cs typeface="Helvetica Neue Fin" charset="0"/>
              </a:defRPr>
            </a:lvl1pPr>
          </a:lstStyle>
          <a:p>
            <a:r>
              <a:rPr lang="fr-FR" dirty="0"/>
              <a:t>Click to </a:t>
            </a:r>
            <a:br>
              <a:rPr lang="fr-FR" dirty="0"/>
            </a:br>
            <a:r>
              <a:rPr lang="fr-FR" dirty="0"/>
              <a:t>add a </a:t>
            </a:r>
            <a:r>
              <a:rPr lang="fr-FR" dirty="0" err="1"/>
              <a:t>picture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717511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77B15E9-FE43-4841-B877-CF972643F91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70" r="7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6E8AD5E2-80B9-4596-9CB1-D5569DED9AC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30219" y="1588849"/>
            <a:ext cx="2931562" cy="183176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0C311A9-D5EE-4491-885B-DF9302BF251A}"/>
              </a:ext>
            </a:extLst>
          </p:cNvPr>
          <p:cNvSpPr/>
          <p:nvPr userDrawn="1"/>
        </p:nvSpPr>
        <p:spPr>
          <a:xfrm>
            <a:off x="3375660" y="3948127"/>
            <a:ext cx="5440680" cy="42869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130000"/>
              </a:lnSpc>
              <a:spcAft>
                <a:spcPts val="600"/>
              </a:spcAft>
            </a:pPr>
            <a:r>
              <a:rPr lang="fr-FR" b="0" i="0" dirty="0">
                <a:solidFill>
                  <a:schemeClr val="bg1"/>
                </a:solidFill>
                <a:latin typeface="Helvetica Neue Fin" charset="0"/>
                <a:cs typeface="Helvetica Neue Fin" charset="0"/>
              </a:rPr>
              <a:t>A free PowerPoint Template made by Slidor.</a:t>
            </a:r>
          </a:p>
        </p:txBody>
      </p:sp>
      <p:grpSp>
        <p:nvGrpSpPr>
          <p:cNvPr id="9" name="Graphic 14">
            <a:extLst>
              <a:ext uri="{FF2B5EF4-FFF2-40B4-BE49-F238E27FC236}">
                <a16:creationId xmlns:a16="http://schemas.microsoft.com/office/drawing/2014/main" id="{D66DC7D3-23E7-4869-88B2-69EB16427068}"/>
              </a:ext>
            </a:extLst>
          </p:cNvPr>
          <p:cNvGrpSpPr/>
          <p:nvPr userDrawn="1"/>
        </p:nvGrpSpPr>
        <p:grpSpPr>
          <a:xfrm>
            <a:off x="6552060" y="3298862"/>
            <a:ext cx="848807" cy="172639"/>
            <a:chOff x="-4840605" y="4879650"/>
            <a:chExt cx="3371850" cy="685800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7923F90-C7F5-4957-8E42-1B5A2C22CF63}"/>
                </a:ext>
              </a:extLst>
            </p:cNvPr>
            <p:cNvSpPr/>
            <p:nvPr/>
          </p:nvSpPr>
          <p:spPr>
            <a:xfrm>
              <a:off x="-4847749" y="4872506"/>
              <a:ext cx="733425" cy="695325"/>
            </a:xfrm>
            <a:custGeom>
              <a:avLst/>
              <a:gdLst>
                <a:gd name="connsiteX0" fmla="*/ 727520 w 733425"/>
                <a:gd name="connsiteY0" fmla="*/ 349758 h 695325"/>
                <a:gd name="connsiteX1" fmla="*/ 728091 w 733425"/>
                <a:gd name="connsiteY1" fmla="*/ 349472 h 695325"/>
                <a:gd name="connsiteX2" fmla="*/ 650748 w 733425"/>
                <a:gd name="connsiteY2" fmla="*/ 303276 h 695325"/>
                <a:gd name="connsiteX3" fmla="*/ 161258 w 733425"/>
                <a:gd name="connsiteY3" fmla="*/ 7144 h 695325"/>
                <a:gd name="connsiteX4" fmla="*/ 11240 w 733425"/>
                <a:gd name="connsiteY4" fmla="*/ 51530 h 695325"/>
                <a:gd name="connsiteX5" fmla="*/ 505968 w 733425"/>
                <a:gd name="connsiteY5" fmla="*/ 349282 h 695325"/>
                <a:gd name="connsiteX6" fmla="*/ 7144 w 733425"/>
                <a:gd name="connsiteY6" fmla="*/ 645605 h 695325"/>
                <a:gd name="connsiteX7" fmla="*/ 161258 w 733425"/>
                <a:gd name="connsiteY7" fmla="*/ 692372 h 695325"/>
                <a:gd name="connsiteX8" fmla="*/ 270605 w 733425"/>
                <a:gd name="connsiteY8" fmla="*/ 626174 h 695325"/>
                <a:gd name="connsiteX9" fmla="*/ 650653 w 733425"/>
                <a:gd name="connsiteY9" fmla="*/ 396240 h 695325"/>
                <a:gd name="connsiteX10" fmla="*/ 728091 w 733425"/>
                <a:gd name="connsiteY10" fmla="*/ 350139 h 695325"/>
                <a:gd name="connsiteX11" fmla="*/ 727520 w 733425"/>
                <a:gd name="connsiteY11" fmla="*/ 349758 h 695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33425" h="695325">
                  <a:moveTo>
                    <a:pt x="727520" y="349758"/>
                  </a:moveTo>
                  <a:lnTo>
                    <a:pt x="728091" y="349472"/>
                  </a:lnTo>
                  <a:lnTo>
                    <a:pt x="650748" y="303276"/>
                  </a:lnTo>
                  <a:lnTo>
                    <a:pt x="161258" y="7144"/>
                  </a:lnTo>
                  <a:lnTo>
                    <a:pt x="11240" y="51530"/>
                  </a:lnTo>
                  <a:lnTo>
                    <a:pt x="505968" y="349282"/>
                  </a:lnTo>
                  <a:lnTo>
                    <a:pt x="7144" y="645605"/>
                  </a:lnTo>
                  <a:lnTo>
                    <a:pt x="161258" y="692372"/>
                  </a:lnTo>
                  <a:lnTo>
                    <a:pt x="270605" y="626174"/>
                  </a:lnTo>
                  <a:lnTo>
                    <a:pt x="650653" y="396240"/>
                  </a:lnTo>
                  <a:lnTo>
                    <a:pt x="728091" y="350139"/>
                  </a:lnTo>
                  <a:lnTo>
                    <a:pt x="727520" y="349758"/>
                  </a:lnTo>
                  <a:close/>
                </a:path>
              </a:pathLst>
            </a:custGeom>
            <a:solidFill>
              <a:srgbClr val="F04C3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b="0" i="0" dirty="0">
                <a:latin typeface="Helvetica Neue Normal" charset="0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A91D39A-3051-4BF8-9AD2-6A54CECBDBDA}"/>
                </a:ext>
              </a:extLst>
            </p:cNvPr>
            <p:cNvSpPr/>
            <p:nvPr/>
          </p:nvSpPr>
          <p:spPr>
            <a:xfrm>
              <a:off x="-4462177" y="5214930"/>
              <a:ext cx="238125" cy="142875"/>
            </a:xfrm>
            <a:custGeom>
              <a:avLst/>
              <a:gdLst>
                <a:gd name="connsiteX0" fmla="*/ 120777 w 238125"/>
                <a:gd name="connsiteY0" fmla="*/ 7144 h 142875"/>
                <a:gd name="connsiteX1" fmla="*/ 231648 w 238125"/>
                <a:gd name="connsiteY1" fmla="*/ 73819 h 142875"/>
                <a:gd name="connsiteX2" fmla="*/ 120682 w 238125"/>
                <a:gd name="connsiteY2" fmla="*/ 141256 h 142875"/>
                <a:gd name="connsiteX3" fmla="*/ 7144 w 238125"/>
                <a:gd name="connsiteY3" fmla="*/ 74200 h 142875"/>
                <a:gd name="connsiteX4" fmla="*/ 120777 w 238125"/>
                <a:gd name="connsiteY4" fmla="*/ 7144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8125" h="142875">
                  <a:moveTo>
                    <a:pt x="120777" y="7144"/>
                  </a:moveTo>
                  <a:lnTo>
                    <a:pt x="231648" y="73819"/>
                  </a:lnTo>
                  <a:lnTo>
                    <a:pt x="120682" y="141256"/>
                  </a:lnTo>
                  <a:lnTo>
                    <a:pt x="7144" y="74200"/>
                  </a:lnTo>
                  <a:lnTo>
                    <a:pt x="120777" y="7144"/>
                  </a:lnTo>
                  <a:close/>
                </a:path>
              </a:pathLst>
            </a:custGeom>
            <a:solidFill>
              <a:srgbClr val="010101">
                <a:alpha val="3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b="0" i="0" dirty="0">
                <a:latin typeface="Helvetica Neue Normal" charset="0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F85F7B6D-1347-40FE-A80A-D5BD017DF9CD}"/>
                </a:ext>
              </a:extLst>
            </p:cNvPr>
            <p:cNvSpPr/>
            <p:nvPr/>
          </p:nvSpPr>
          <p:spPr>
            <a:xfrm>
              <a:off x="-3434715" y="5011381"/>
              <a:ext cx="295275" cy="419100"/>
            </a:xfrm>
            <a:custGeom>
              <a:avLst/>
              <a:gdLst>
                <a:gd name="connsiteX0" fmla="*/ 7144 w 295275"/>
                <a:gd name="connsiteY0" fmla="*/ 50483 h 419100"/>
                <a:gd name="connsiteX1" fmla="*/ 78772 w 295275"/>
                <a:gd name="connsiteY1" fmla="*/ 7144 h 419100"/>
                <a:gd name="connsiteX2" fmla="*/ 78772 w 295275"/>
                <a:gd name="connsiteY2" fmla="*/ 349472 h 419100"/>
                <a:gd name="connsiteX3" fmla="*/ 292989 w 295275"/>
                <a:gd name="connsiteY3" fmla="*/ 349472 h 419100"/>
                <a:gd name="connsiteX4" fmla="*/ 292989 w 295275"/>
                <a:gd name="connsiteY4" fmla="*/ 414623 h 419100"/>
                <a:gd name="connsiteX5" fmla="*/ 7239 w 295275"/>
                <a:gd name="connsiteY5" fmla="*/ 414623 h 41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5275" h="419100">
                  <a:moveTo>
                    <a:pt x="7144" y="50483"/>
                  </a:moveTo>
                  <a:lnTo>
                    <a:pt x="78772" y="7144"/>
                  </a:lnTo>
                  <a:lnTo>
                    <a:pt x="78772" y="349472"/>
                  </a:lnTo>
                  <a:lnTo>
                    <a:pt x="292989" y="349472"/>
                  </a:lnTo>
                  <a:lnTo>
                    <a:pt x="292989" y="414623"/>
                  </a:lnTo>
                  <a:lnTo>
                    <a:pt x="7239" y="414623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b="0" i="0" dirty="0">
                <a:latin typeface="Helvetica Neue Normal" charset="0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876C7694-BEEB-45BD-8514-3A1381390988}"/>
                </a:ext>
              </a:extLst>
            </p:cNvPr>
            <p:cNvSpPr/>
            <p:nvPr/>
          </p:nvSpPr>
          <p:spPr>
            <a:xfrm>
              <a:off x="-3041142" y="5011381"/>
              <a:ext cx="85725" cy="419100"/>
            </a:xfrm>
            <a:custGeom>
              <a:avLst/>
              <a:gdLst>
                <a:gd name="connsiteX0" fmla="*/ 7144 w 85725"/>
                <a:gd name="connsiteY0" fmla="*/ 51721 h 419100"/>
                <a:gd name="connsiteX1" fmla="*/ 78772 w 85725"/>
                <a:gd name="connsiteY1" fmla="*/ 7144 h 419100"/>
                <a:gd name="connsiteX2" fmla="*/ 78772 w 85725"/>
                <a:gd name="connsiteY2" fmla="*/ 414623 h 419100"/>
                <a:gd name="connsiteX3" fmla="*/ 7144 w 85725"/>
                <a:gd name="connsiteY3" fmla="*/ 414623 h 41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5" h="419100">
                  <a:moveTo>
                    <a:pt x="7144" y="51721"/>
                  </a:moveTo>
                  <a:lnTo>
                    <a:pt x="78772" y="7144"/>
                  </a:lnTo>
                  <a:lnTo>
                    <a:pt x="78772" y="414623"/>
                  </a:lnTo>
                  <a:lnTo>
                    <a:pt x="7144" y="414623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b="0" i="0" dirty="0">
                <a:latin typeface="Helvetica Neue Normal" charset="0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1233C57D-BC6C-45E8-BD7C-CD3182F4BBD4}"/>
                </a:ext>
              </a:extLst>
            </p:cNvPr>
            <p:cNvSpPr/>
            <p:nvPr/>
          </p:nvSpPr>
          <p:spPr>
            <a:xfrm>
              <a:off x="-2831592" y="5011365"/>
              <a:ext cx="381000" cy="419100"/>
            </a:xfrm>
            <a:custGeom>
              <a:avLst/>
              <a:gdLst>
                <a:gd name="connsiteX0" fmla="*/ 7144 w 381000"/>
                <a:gd name="connsiteY0" fmla="*/ 7160 h 419100"/>
                <a:gd name="connsiteX1" fmla="*/ 159544 w 381000"/>
                <a:gd name="connsiteY1" fmla="*/ 7160 h 419100"/>
                <a:gd name="connsiteX2" fmla="*/ 247174 w 381000"/>
                <a:gd name="connsiteY2" fmla="*/ 22590 h 419100"/>
                <a:gd name="connsiteX3" fmla="*/ 315849 w 381000"/>
                <a:gd name="connsiteY3" fmla="*/ 65357 h 419100"/>
                <a:gd name="connsiteX4" fmla="*/ 360426 w 381000"/>
                <a:gd name="connsiteY4" fmla="*/ 129746 h 419100"/>
                <a:gd name="connsiteX5" fmla="*/ 376142 w 381000"/>
                <a:gd name="connsiteY5" fmla="*/ 209756 h 419100"/>
                <a:gd name="connsiteX6" fmla="*/ 376142 w 381000"/>
                <a:gd name="connsiteY6" fmla="*/ 210899 h 419100"/>
                <a:gd name="connsiteX7" fmla="*/ 360426 w 381000"/>
                <a:gd name="connsiteY7" fmla="*/ 291290 h 419100"/>
                <a:gd name="connsiteX8" fmla="*/ 315849 w 381000"/>
                <a:gd name="connsiteY8" fmla="*/ 355870 h 419100"/>
                <a:gd name="connsiteX9" fmla="*/ 247174 w 381000"/>
                <a:gd name="connsiteY9" fmla="*/ 398923 h 419100"/>
                <a:gd name="connsiteX10" fmla="*/ 159544 w 381000"/>
                <a:gd name="connsiteY10" fmla="*/ 414639 h 419100"/>
                <a:gd name="connsiteX11" fmla="*/ 7144 w 381000"/>
                <a:gd name="connsiteY11" fmla="*/ 414639 h 419100"/>
                <a:gd name="connsiteX12" fmla="*/ 78391 w 381000"/>
                <a:gd name="connsiteY12" fmla="*/ 72787 h 419100"/>
                <a:gd name="connsiteX13" fmla="*/ 78391 w 381000"/>
                <a:gd name="connsiteY13" fmla="*/ 349869 h 419100"/>
                <a:gd name="connsiteX14" fmla="*/ 158687 w 381000"/>
                <a:gd name="connsiteY14" fmla="*/ 349869 h 419100"/>
                <a:gd name="connsiteX15" fmla="*/ 216884 w 381000"/>
                <a:gd name="connsiteY15" fmla="*/ 339677 h 419100"/>
                <a:gd name="connsiteX16" fmla="*/ 261461 w 381000"/>
                <a:gd name="connsiteY16" fmla="*/ 311102 h 419100"/>
                <a:gd name="connsiteX17" fmla="*/ 290036 w 381000"/>
                <a:gd name="connsiteY17" fmla="*/ 267478 h 419100"/>
                <a:gd name="connsiteX18" fmla="*/ 300228 w 381000"/>
                <a:gd name="connsiteY18" fmla="*/ 212518 h 419100"/>
                <a:gd name="connsiteX19" fmla="*/ 300228 w 381000"/>
                <a:gd name="connsiteY19" fmla="*/ 211280 h 419100"/>
                <a:gd name="connsiteX20" fmla="*/ 290036 w 381000"/>
                <a:gd name="connsiteY20" fmla="*/ 156035 h 419100"/>
                <a:gd name="connsiteX21" fmla="*/ 261461 w 381000"/>
                <a:gd name="connsiteY21" fmla="*/ 112030 h 419100"/>
                <a:gd name="connsiteX22" fmla="*/ 216884 w 381000"/>
                <a:gd name="connsiteY22" fmla="*/ 83455 h 419100"/>
                <a:gd name="connsiteX23" fmla="*/ 158687 w 381000"/>
                <a:gd name="connsiteY23" fmla="*/ 72977 h 41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000" h="419100">
                  <a:moveTo>
                    <a:pt x="7144" y="7160"/>
                  </a:moveTo>
                  <a:lnTo>
                    <a:pt x="159544" y="7160"/>
                  </a:lnTo>
                  <a:cubicBezTo>
                    <a:pt x="189459" y="6817"/>
                    <a:pt x="219175" y="12050"/>
                    <a:pt x="247174" y="22590"/>
                  </a:cubicBezTo>
                  <a:cubicBezTo>
                    <a:pt x="272645" y="32212"/>
                    <a:pt x="295978" y="46743"/>
                    <a:pt x="315849" y="65357"/>
                  </a:cubicBezTo>
                  <a:cubicBezTo>
                    <a:pt x="335007" y="83502"/>
                    <a:pt x="350187" y="105428"/>
                    <a:pt x="360426" y="129746"/>
                  </a:cubicBezTo>
                  <a:cubicBezTo>
                    <a:pt x="371036" y="155075"/>
                    <a:pt x="376383" y="182297"/>
                    <a:pt x="376142" y="209756"/>
                  </a:cubicBezTo>
                  <a:lnTo>
                    <a:pt x="376142" y="210899"/>
                  </a:lnTo>
                  <a:cubicBezTo>
                    <a:pt x="376371" y="238481"/>
                    <a:pt x="371025" y="265825"/>
                    <a:pt x="360426" y="291290"/>
                  </a:cubicBezTo>
                  <a:cubicBezTo>
                    <a:pt x="350257" y="315703"/>
                    <a:pt x="335070" y="337705"/>
                    <a:pt x="315849" y="355870"/>
                  </a:cubicBezTo>
                  <a:cubicBezTo>
                    <a:pt x="295967" y="374540"/>
                    <a:pt x="272642" y="389163"/>
                    <a:pt x="247174" y="398923"/>
                  </a:cubicBezTo>
                  <a:cubicBezTo>
                    <a:pt x="219219" y="409651"/>
                    <a:pt x="189485" y="414983"/>
                    <a:pt x="159544" y="414639"/>
                  </a:cubicBezTo>
                  <a:lnTo>
                    <a:pt x="7144" y="414639"/>
                  </a:lnTo>
                  <a:close/>
                  <a:moveTo>
                    <a:pt x="78391" y="72787"/>
                  </a:moveTo>
                  <a:lnTo>
                    <a:pt x="78391" y="349869"/>
                  </a:lnTo>
                  <a:lnTo>
                    <a:pt x="158687" y="349869"/>
                  </a:lnTo>
                  <a:cubicBezTo>
                    <a:pt x="178551" y="350118"/>
                    <a:pt x="198287" y="346662"/>
                    <a:pt x="216884" y="339677"/>
                  </a:cubicBezTo>
                  <a:cubicBezTo>
                    <a:pt x="233595" y="333409"/>
                    <a:pt x="248788" y="323670"/>
                    <a:pt x="261461" y="311102"/>
                  </a:cubicBezTo>
                  <a:cubicBezTo>
                    <a:pt x="273861" y="298662"/>
                    <a:pt x="283586" y="283816"/>
                    <a:pt x="290036" y="267478"/>
                  </a:cubicBezTo>
                  <a:cubicBezTo>
                    <a:pt x="296973" y="249995"/>
                    <a:pt x="300435" y="231327"/>
                    <a:pt x="300228" y="212518"/>
                  </a:cubicBezTo>
                  <a:lnTo>
                    <a:pt x="300228" y="211280"/>
                  </a:lnTo>
                  <a:cubicBezTo>
                    <a:pt x="300417" y="192381"/>
                    <a:pt x="296957" y="173623"/>
                    <a:pt x="290036" y="156035"/>
                  </a:cubicBezTo>
                  <a:cubicBezTo>
                    <a:pt x="283637" y="139559"/>
                    <a:pt x="273910" y="124578"/>
                    <a:pt x="261461" y="112030"/>
                  </a:cubicBezTo>
                  <a:cubicBezTo>
                    <a:pt x="248705" y="99567"/>
                    <a:pt x="233535" y="89843"/>
                    <a:pt x="216884" y="83455"/>
                  </a:cubicBezTo>
                  <a:cubicBezTo>
                    <a:pt x="198344" y="76236"/>
                    <a:pt x="178581" y="72678"/>
                    <a:pt x="158687" y="72977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b="0" i="0" dirty="0">
                <a:latin typeface="Helvetica Neue Normal" charset="0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8A94DF9-BAFB-4BE4-9840-26E3AE412F1B}"/>
                </a:ext>
              </a:extLst>
            </p:cNvPr>
            <p:cNvSpPr/>
            <p:nvPr/>
          </p:nvSpPr>
          <p:spPr>
            <a:xfrm>
              <a:off x="-2364680" y="5004696"/>
              <a:ext cx="438150" cy="428625"/>
            </a:xfrm>
            <a:custGeom>
              <a:avLst/>
              <a:gdLst>
                <a:gd name="connsiteX0" fmla="*/ 218983 w 438150"/>
                <a:gd name="connsiteY0" fmla="*/ 428357 h 428625"/>
                <a:gd name="connsiteX1" fmla="*/ 133258 w 438150"/>
                <a:gd name="connsiteY1" fmla="*/ 411783 h 428625"/>
                <a:gd name="connsiteX2" fmla="*/ 66583 w 438150"/>
                <a:gd name="connsiteY2" fmla="*/ 366635 h 428625"/>
                <a:gd name="connsiteX3" fmla="*/ 22864 w 438150"/>
                <a:gd name="connsiteY3" fmla="*/ 299960 h 428625"/>
                <a:gd name="connsiteX4" fmla="*/ 7147 w 438150"/>
                <a:gd name="connsiteY4" fmla="*/ 218807 h 428625"/>
                <a:gd name="connsiteX5" fmla="*/ 7147 w 438150"/>
                <a:gd name="connsiteY5" fmla="*/ 217569 h 428625"/>
                <a:gd name="connsiteX6" fmla="*/ 22864 w 438150"/>
                <a:gd name="connsiteY6" fmla="*/ 136416 h 428625"/>
                <a:gd name="connsiteX7" fmla="*/ 67155 w 438150"/>
                <a:gd name="connsiteY7" fmla="*/ 69741 h 428625"/>
                <a:gd name="connsiteX8" fmla="*/ 134687 w 438150"/>
                <a:gd name="connsiteY8" fmla="*/ 24021 h 428625"/>
                <a:gd name="connsiteX9" fmla="*/ 220888 w 438150"/>
                <a:gd name="connsiteY9" fmla="*/ 7161 h 428625"/>
                <a:gd name="connsiteX10" fmla="*/ 306613 w 438150"/>
                <a:gd name="connsiteY10" fmla="*/ 23735 h 428625"/>
                <a:gd name="connsiteX11" fmla="*/ 373288 w 438150"/>
                <a:gd name="connsiteY11" fmla="*/ 68883 h 428625"/>
                <a:gd name="connsiteX12" fmla="*/ 416913 w 438150"/>
                <a:gd name="connsiteY12" fmla="*/ 135558 h 428625"/>
                <a:gd name="connsiteX13" fmla="*/ 432629 w 438150"/>
                <a:gd name="connsiteY13" fmla="*/ 216711 h 428625"/>
                <a:gd name="connsiteX14" fmla="*/ 432629 w 438150"/>
                <a:gd name="connsiteY14" fmla="*/ 217854 h 428625"/>
                <a:gd name="connsiteX15" fmla="*/ 416913 w 438150"/>
                <a:gd name="connsiteY15" fmla="*/ 299103 h 428625"/>
                <a:gd name="connsiteX16" fmla="*/ 372717 w 438150"/>
                <a:gd name="connsiteY16" fmla="*/ 365778 h 428625"/>
                <a:gd name="connsiteX17" fmla="*/ 218983 w 438150"/>
                <a:gd name="connsiteY17" fmla="*/ 428357 h 428625"/>
                <a:gd name="connsiteX18" fmla="*/ 220222 w 438150"/>
                <a:gd name="connsiteY18" fmla="*/ 361682 h 428625"/>
                <a:gd name="connsiteX19" fmla="*/ 319091 w 438150"/>
                <a:gd name="connsiteY19" fmla="*/ 319677 h 428625"/>
                <a:gd name="connsiteX20" fmla="*/ 347666 w 438150"/>
                <a:gd name="connsiteY20" fmla="*/ 274147 h 428625"/>
                <a:gd name="connsiteX21" fmla="*/ 357858 w 438150"/>
                <a:gd name="connsiteY21" fmla="*/ 218140 h 428625"/>
                <a:gd name="connsiteX22" fmla="*/ 357858 w 438150"/>
                <a:gd name="connsiteY22" fmla="*/ 216997 h 428625"/>
                <a:gd name="connsiteX23" fmla="*/ 347666 w 438150"/>
                <a:gd name="connsiteY23" fmla="*/ 160704 h 428625"/>
                <a:gd name="connsiteX24" fmla="*/ 275181 w 438150"/>
                <a:gd name="connsiteY24" fmla="*/ 83457 h 428625"/>
                <a:gd name="connsiteX25" fmla="*/ 163738 w 438150"/>
                <a:gd name="connsiteY25" fmla="*/ 83457 h 428625"/>
                <a:gd name="connsiteX26" fmla="*/ 120304 w 438150"/>
                <a:gd name="connsiteY26" fmla="*/ 114318 h 428625"/>
                <a:gd name="connsiteX27" fmla="*/ 91729 w 438150"/>
                <a:gd name="connsiteY27" fmla="*/ 160133 h 428625"/>
                <a:gd name="connsiteX28" fmla="*/ 81537 w 438150"/>
                <a:gd name="connsiteY28" fmla="*/ 216140 h 428625"/>
                <a:gd name="connsiteX29" fmla="*/ 81538 w 438150"/>
                <a:gd name="connsiteY29" fmla="*/ 217283 h 428625"/>
                <a:gd name="connsiteX30" fmla="*/ 91729 w 438150"/>
                <a:gd name="connsiteY30" fmla="*/ 273290 h 428625"/>
                <a:gd name="connsiteX31" fmla="*/ 120304 w 438150"/>
                <a:gd name="connsiteY31" fmla="*/ 319391 h 428625"/>
                <a:gd name="connsiteX32" fmla="*/ 164310 w 438150"/>
                <a:gd name="connsiteY32" fmla="*/ 350633 h 428625"/>
                <a:gd name="connsiteX33" fmla="*/ 220222 w 438150"/>
                <a:gd name="connsiteY33" fmla="*/ 361968 h 428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438150" h="428625">
                  <a:moveTo>
                    <a:pt x="218983" y="428357"/>
                  </a:moveTo>
                  <a:cubicBezTo>
                    <a:pt x="189583" y="428674"/>
                    <a:pt x="160422" y="423037"/>
                    <a:pt x="133258" y="411783"/>
                  </a:cubicBezTo>
                  <a:cubicBezTo>
                    <a:pt x="108249" y="401324"/>
                    <a:pt x="85580" y="385974"/>
                    <a:pt x="66583" y="366635"/>
                  </a:cubicBezTo>
                  <a:cubicBezTo>
                    <a:pt x="47851" y="347434"/>
                    <a:pt x="33006" y="324794"/>
                    <a:pt x="22864" y="299960"/>
                  </a:cubicBezTo>
                  <a:cubicBezTo>
                    <a:pt x="12325" y="274210"/>
                    <a:pt x="6984" y="246630"/>
                    <a:pt x="7147" y="218807"/>
                  </a:cubicBezTo>
                  <a:lnTo>
                    <a:pt x="7147" y="217569"/>
                  </a:lnTo>
                  <a:cubicBezTo>
                    <a:pt x="6984" y="189746"/>
                    <a:pt x="12325" y="162166"/>
                    <a:pt x="22864" y="136416"/>
                  </a:cubicBezTo>
                  <a:cubicBezTo>
                    <a:pt x="33146" y="111519"/>
                    <a:pt x="48191" y="88870"/>
                    <a:pt x="67155" y="69741"/>
                  </a:cubicBezTo>
                  <a:cubicBezTo>
                    <a:pt x="86504" y="50285"/>
                    <a:pt x="109437" y="34760"/>
                    <a:pt x="134687" y="24021"/>
                  </a:cubicBezTo>
                  <a:cubicBezTo>
                    <a:pt x="161953" y="12523"/>
                    <a:pt x="191300" y="6783"/>
                    <a:pt x="220888" y="7161"/>
                  </a:cubicBezTo>
                  <a:cubicBezTo>
                    <a:pt x="250288" y="6854"/>
                    <a:pt x="279446" y="12492"/>
                    <a:pt x="306613" y="23735"/>
                  </a:cubicBezTo>
                  <a:cubicBezTo>
                    <a:pt x="331611" y="34217"/>
                    <a:pt x="354275" y="49564"/>
                    <a:pt x="373288" y="68883"/>
                  </a:cubicBezTo>
                  <a:cubicBezTo>
                    <a:pt x="392011" y="88073"/>
                    <a:pt x="406827" y="110718"/>
                    <a:pt x="416913" y="135558"/>
                  </a:cubicBezTo>
                  <a:cubicBezTo>
                    <a:pt x="427461" y="161306"/>
                    <a:pt x="432803" y="188888"/>
                    <a:pt x="432629" y="216711"/>
                  </a:cubicBezTo>
                  <a:lnTo>
                    <a:pt x="432629" y="217854"/>
                  </a:lnTo>
                  <a:cubicBezTo>
                    <a:pt x="432803" y="245709"/>
                    <a:pt x="427461" y="273322"/>
                    <a:pt x="416913" y="299103"/>
                  </a:cubicBezTo>
                  <a:cubicBezTo>
                    <a:pt x="406665" y="323995"/>
                    <a:pt x="391652" y="346644"/>
                    <a:pt x="372717" y="365778"/>
                  </a:cubicBezTo>
                  <a:cubicBezTo>
                    <a:pt x="332099" y="406653"/>
                    <a:pt x="276600" y="429244"/>
                    <a:pt x="218983" y="428357"/>
                  </a:cubicBezTo>
                  <a:close/>
                  <a:moveTo>
                    <a:pt x="220222" y="361682"/>
                  </a:moveTo>
                  <a:cubicBezTo>
                    <a:pt x="257610" y="362161"/>
                    <a:pt x="293481" y="346921"/>
                    <a:pt x="319091" y="319677"/>
                  </a:cubicBezTo>
                  <a:cubicBezTo>
                    <a:pt x="331504" y="306517"/>
                    <a:pt x="341213" y="291048"/>
                    <a:pt x="347666" y="274147"/>
                  </a:cubicBezTo>
                  <a:cubicBezTo>
                    <a:pt x="354525" y="256277"/>
                    <a:pt x="357982" y="237281"/>
                    <a:pt x="357858" y="218140"/>
                  </a:cubicBezTo>
                  <a:lnTo>
                    <a:pt x="357858" y="216997"/>
                  </a:lnTo>
                  <a:cubicBezTo>
                    <a:pt x="357948" y="197766"/>
                    <a:pt x="354493" y="178683"/>
                    <a:pt x="347666" y="160704"/>
                  </a:cubicBezTo>
                  <a:cubicBezTo>
                    <a:pt x="334823" y="126287"/>
                    <a:pt x="308712" y="98460"/>
                    <a:pt x="275181" y="83457"/>
                  </a:cubicBezTo>
                  <a:cubicBezTo>
                    <a:pt x="239636" y="68025"/>
                    <a:pt x="199283" y="68025"/>
                    <a:pt x="163738" y="83457"/>
                  </a:cubicBezTo>
                  <a:cubicBezTo>
                    <a:pt x="147300" y="90661"/>
                    <a:pt x="132516" y="101165"/>
                    <a:pt x="120304" y="114318"/>
                  </a:cubicBezTo>
                  <a:cubicBezTo>
                    <a:pt x="107954" y="127634"/>
                    <a:pt x="98256" y="143184"/>
                    <a:pt x="91729" y="160133"/>
                  </a:cubicBezTo>
                  <a:cubicBezTo>
                    <a:pt x="84886" y="178008"/>
                    <a:pt x="81429" y="197000"/>
                    <a:pt x="81537" y="216140"/>
                  </a:cubicBezTo>
                  <a:lnTo>
                    <a:pt x="81538" y="217283"/>
                  </a:lnTo>
                  <a:cubicBezTo>
                    <a:pt x="81421" y="236423"/>
                    <a:pt x="84877" y="255418"/>
                    <a:pt x="91729" y="273290"/>
                  </a:cubicBezTo>
                  <a:cubicBezTo>
                    <a:pt x="98242" y="290331"/>
                    <a:pt x="107940" y="305977"/>
                    <a:pt x="120304" y="319391"/>
                  </a:cubicBezTo>
                  <a:cubicBezTo>
                    <a:pt x="132678" y="332710"/>
                    <a:pt x="147656" y="343344"/>
                    <a:pt x="164310" y="350633"/>
                  </a:cubicBezTo>
                  <a:cubicBezTo>
                    <a:pt x="181946" y="358291"/>
                    <a:pt x="200996" y="362153"/>
                    <a:pt x="220222" y="361968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b="0" i="0" dirty="0">
                <a:latin typeface="Helvetica Neue Normal" charset="0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F9A081A-E818-4296-AF04-3676C01030AA}"/>
                </a:ext>
              </a:extLst>
            </p:cNvPr>
            <p:cNvSpPr/>
            <p:nvPr/>
          </p:nvSpPr>
          <p:spPr>
            <a:xfrm>
              <a:off x="-1823371" y="5011354"/>
              <a:ext cx="352425" cy="419100"/>
            </a:xfrm>
            <a:custGeom>
              <a:avLst/>
              <a:gdLst>
                <a:gd name="connsiteX0" fmla="*/ 7144 w 352425"/>
                <a:gd name="connsiteY0" fmla="*/ 7171 h 419100"/>
                <a:gd name="connsiteX1" fmla="*/ 188786 w 352425"/>
                <a:gd name="connsiteY1" fmla="*/ 7171 h 419100"/>
                <a:gd name="connsiteX2" fmla="*/ 256889 w 352425"/>
                <a:gd name="connsiteY2" fmla="*/ 17934 h 419100"/>
                <a:gd name="connsiteX3" fmla="*/ 306419 w 352425"/>
                <a:gd name="connsiteY3" fmla="*/ 47938 h 419100"/>
                <a:gd name="connsiteX4" fmla="*/ 331470 w 352425"/>
                <a:gd name="connsiteY4" fmla="*/ 86895 h 419100"/>
                <a:gd name="connsiteX5" fmla="*/ 340138 w 352425"/>
                <a:gd name="connsiteY5" fmla="*/ 135854 h 419100"/>
                <a:gd name="connsiteX6" fmla="*/ 340138 w 352425"/>
                <a:gd name="connsiteY6" fmla="*/ 136997 h 419100"/>
                <a:gd name="connsiteX7" fmla="*/ 313087 w 352425"/>
                <a:gd name="connsiteY7" fmla="*/ 217673 h 419100"/>
                <a:gd name="connsiteX8" fmla="*/ 243554 w 352425"/>
                <a:gd name="connsiteY8" fmla="*/ 260441 h 419100"/>
                <a:gd name="connsiteX9" fmla="*/ 353568 w 352425"/>
                <a:gd name="connsiteY9" fmla="*/ 414650 h 419100"/>
                <a:gd name="connsiteX10" fmla="*/ 268605 w 352425"/>
                <a:gd name="connsiteY10" fmla="*/ 414650 h 419100"/>
                <a:gd name="connsiteX11" fmla="*/ 168402 w 352425"/>
                <a:gd name="connsiteY11" fmla="*/ 272823 h 419100"/>
                <a:gd name="connsiteX12" fmla="*/ 78772 w 352425"/>
                <a:gd name="connsiteY12" fmla="*/ 272823 h 419100"/>
                <a:gd name="connsiteX13" fmla="*/ 78772 w 352425"/>
                <a:gd name="connsiteY13" fmla="*/ 414841 h 419100"/>
                <a:gd name="connsiteX14" fmla="*/ 7144 w 352425"/>
                <a:gd name="connsiteY14" fmla="*/ 414841 h 419100"/>
                <a:gd name="connsiteX15" fmla="*/ 183547 w 352425"/>
                <a:gd name="connsiteY15" fmla="*/ 209196 h 419100"/>
                <a:gd name="connsiteX16" fmla="*/ 244698 w 352425"/>
                <a:gd name="connsiteY16" fmla="*/ 190813 h 419100"/>
                <a:gd name="connsiteX17" fmla="*/ 267367 w 352425"/>
                <a:gd name="connsiteY17" fmla="*/ 141093 h 419100"/>
                <a:gd name="connsiteX18" fmla="*/ 267367 w 352425"/>
                <a:gd name="connsiteY18" fmla="*/ 139949 h 419100"/>
                <a:gd name="connsiteX19" fmla="*/ 245269 w 352425"/>
                <a:gd name="connsiteY19" fmla="*/ 89562 h 419100"/>
                <a:gd name="connsiteX20" fmla="*/ 182975 w 352425"/>
                <a:gd name="connsiteY20" fmla="*/ 72417 h 419100"/>
                <a:gd name="connsiteX21" fmla="*/ 78772 w 352425"/>
                <a:gd name="connsiteY21" fmla="*/ 72417 h 419100"/>
                <a:gd name="connsiteX22" fmla="*/ 78772 w 352425"/>
                <a:gd name="connsiteY22" fmla="*/ 209196 h 41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52425" h="419100">
                  <a:moveTo>
                    <a:pt x="7144" y="7171"/>
                  </a:moveTo>
                  <a:lnTo>
                    <a:pt x="188786" y="7171"/>
                  </a:lnTo>
                  <a:cubicBezTo>
                    <a:pt x="211939" y="6790"/>
                    <a:pt x="234982" y="10431"/>
                    <a:pt x="256889" y="17934"/>
                  </a:cubicBezTo>
                  <a:cubicBezTo>
                    <a:pt x="275324" y="24344"/>
                    <a:pt x="292201" y="34567"/>
                    <a:pt x="306419" y="47938"/>
                  </a:cubicBezTo>
                  <a:cubicBezTo>
                    <a:pt x="317253" y="59148"/>
                    <a:pt x="325766" y="72387"/>
                    <a:pt x="331470" y="86895"/>
                  </a:cubicBezTo>
                  <a:cubicBezTo>
                    <a:pt x="337403" y="102527"/>
                    <a:pt x="340343" y="119135"/>
                    <a:pt x="340138" y="135854"/>
                  </a:cubicBezTo>
                  <a:lnTo>
                    <a:pt x="340138" y="136997"/>
                  </a:lnTo>
                  <a:cubicBezTo>
                    <a:pt x="341579" y="166333"/>
                    <a:pt x="331921" y="195136"/>
                    <a:pt x="313087" y="217673"/>
                  </a:cubicBezTo>
                  <a:cubicBezTo>
                    <a:pt x="294505" y="238320"/>
                    <a:pt x="270363" y="253169"/>
                    <a:pt x="243554" y="260441"/>
                  </a:cubicBezTo>
                  <a:lnTo>
                    <a:pt x="353568" y="414650"/>
                  </a:lnTo>
                  <a:lnTo>
                    <a:pt x="268605" y="414650"/>
                  </a:lnTo>
                  <a:lnTo>
                    <a:pt x="168402" y="272823"/>
                  </a:lnTo>
                  <a:lnTo>
                    <a:pt x="78772" y="272823"/>
                  </a:lnTo>
                  <a:lnTo>
                    <a:pt x="78772" y="414841"/>
                  </a:lnTo>
                  <a:lnTo>
                    <a:pt x="7144" y="414841"/>
                  </a:lnTo>
                  <a:close/>
                  <a:moveTo>
                    <a:pt x="183547" y="209196"/>
                  </a:moveTo>
                  <a:cubicBezTo>
                    <a:pt x="205449" y="210374"/>
                    <a:pt x="227076" y="203873"/>
                    <a:pt x="244698" y="190813"/>
                  </a:cubicBezTo>
                  <a:cubicBezTo>
                    <a:pt x="259749" y="178802"/>
                    <a:pt x="268170" y="160332"/>
                    <a:pt x="267367" y="141093"/>
                  </a:cubicBezTo>
                  <a:lnTo>
                    <a:pt x="267367" y="139949"/>
                  </a:lnTo>
                  <a:cubicBezTo>
                    <a:pt x="268637" y="120559"/>
                    <a:pt x="260394" y="101763"/>
                    <a:pt x="245269" y="89562"/>
                  </a:cubicBezTo>
                  <a:cubicBezTo>
                    <a:pt x="226982" y="77093"/>
                    <a:pt x="205067" y="71061"/>
                    <a:pt x="182975" y="72417"/>
                  </a:cubicBezTo>
                  <a:lnTo>
                    <a:pt x="78772" y="72417"/>
                  </a:lnTo>
                  <a:lnTo>
                    <a:pt x="78772" y="209196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b="0" i="0" dirty="0">
                <a:latin typeface="Helvetica Neue Normal" charset="0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2F93CB37-9F90-4482-81C5-10C26B916690}"/>
                </a:ext>
              </a:extLst>
            </p:cNvPr>
            <p:cNvSpPr/>
            <p:nvPr/>
          </p:nvSpPr>
          <p:spPr>
            <a:xfrm>
              <a:off x="-3862578" y="5009827"/>
              <a:ext cx="323850" cy="428625"/>
            </a:xfrm>
            <a:custGeom>
              <a:avLst/>
              <a:gdLst>
                <a:gd name="connsiteX0" fmla="*/ 177165 w 323850"/>
                <a:gd name="connsiteY0" fmla="*/ 425606 h 428625"/>
                <a:gd name="connsiteX1" fmla="*/ 86963 w 323850"/>
                <a:gd name="connsiteY1" fmla="*/ 409605 h 428625"/>
                <a:gd name="connsiteX2" fmla="*/ 7144 w 323850"/>
                <a:gd name="connsiteY2" fmla="*/ 360455 h 428625"/>
                <a:gd name="connsiteX3" fmla="*/ 68199 w 323850"/>
                <a:gd name="connsiteY3" fmla="*/ 323784 h 428625"/>
                <a:gd name="connsiteX4" fmla="*/ 68866 w 323850"/>
                <a:gd name="connsiteY4" fmla="*/ 323784 h 428625"/>
                <a:gd name="connsiteX5" fmla="*/ 110490 w 323850"/>
                <a:gd name="connsiteY5" fmla="*/ 348263 h 428625"/>
                <a:gd name="connsiteX6" fmla="*/ 178879 w 323850"/>
                <a:gd name="connsiteY6" fmla="*/ 361980 h 428625"/>
                <a:gd name="connsiteX7" fmla="*/ 231648 w 323850"/>
                <a:gd name="connsiteY7" fmla="*/ 347692 h 428625"/>
                <a:gd name="connsiteX8" fmla="*/ 250698 w 323850"/>
                <a:gd name="connsiteY8" fmla="*/ 310735 h 428625"/>
                <a:gd name="connsiteX9" fmla="*/ 250698 w 323850"/>
                <a:gd name="connsiteY9" fmla="*/ 309592 h 428625"/>
                <a:gd name="connsiteX10" fmla="*/ 246983 w 323850"/>
                <a:gd name="connsiteY10" fmla="*/ 290066 h 428625"/>
                <a:gd name="connsiteX11" fmla="*/ 233077 w 323850"/>
                <a:gd name="connsiteY11" fmla="*/ 274349 h 428625"/>
                <a:gd name="connsiteX12" fmla="*/ 205073 w 323850"/>
                <a:gd name="connsiteY12" fmla="*/ 260348 h 428625"/>
                <a:gd name="connsiteX13" fmla="*/ 158877 w 323850"/>
                <a:gd name="connsiteY13" fmla="*/ 247584 h 428625"/>
                <a:gd name="connsiteX14" fmla="*/ 100965 w 323850"/>
                <a:gd name="connsiteY14" fmla="*/ 230439 h 428625"/>
                <a:gd name="connsiteX15" fmla="*/ 58388 w 323850"/>
                <a:gd name="connsiteY15" fmla="*/ 207103 h 428625"/>
                <a:gd name="connsiteX16" fmla="*/ 32194 w 323850"/>
                <a:gd name="connsiteY16" fmla="*/ 173670 h 428625"/>
                <a:gd name="connsiteX17" fmla="*/ 23241 w 323850"/>
                <a:gd name="connsiteY17" fmla="*/ 126045 h 428625"/>
                <a:gd name="connsiteX18" fmla="*/ 23241 w 323850"/>
                <a:gd name="connsiteY18" fmla="*/ 124902 h 428625"/>
                <a:gd name="connsiteX19" fmla="*/ 33719 w 323850"/>
                <a:gd name="connsiteY19" fmla="*/ 77277 h 428625"/>
                <a:gd name="connsiteX20" fmla="*/ 62294 w 323850"/>
                <a:gd name="connsiteY20" fmla="*/ 40034 h 428625"/>
                <a:gd name="connsiteX21" fmla="*/ 106299 w 323850"/>
                <a:gd name="connsiteY21" fmla="*/ 15841 h 428625"/>
                <a:gd name="connsiteX22" fmla="*/ 162116 w 323850"/>
                <a:gd name="connsiteY22" fmla="*/ 7173 h 428625"/>
                <a:gd name="connsiteX23" fmla="*/ 242792 w 323850"/>
                <a:gd name="connsiteY23" fmla="*/ 20222 h 428625"/>
                <a:gd name="connsiteX24" fmla="*/ 310039 w 323850"/>
                <a:gd name="connsiteY24" fmla="*/ 58322 h 428625"/>
                <a:gd name="connsiteX25" fmla="*/ 246983 w 323850"/>
                <a:gd name="connsiteY25" fmla="*/ 96422 h 428625"/>
                <a:gd name="connsiteX26" fmla="*/ 245459 w 323850"/>
                <a:gd name="connsiteY26" fmla="*/ 95660 h 428625"/>
                <a:gd name="connsiteX27" fmla="*/ 216313 w 323850"/>
                <a:gd name="connsiteY27" fmla="*/ 81563 h 428625"/>
                <a:gd name="connsiteX28" fmla="*/ 160973 w 323850"/>
                <a:gd name="connsiteY28" fmla="*/ 70800 h 428625"/>
                <a:gd name="connsiteX29" fmla="*/ 112109 w 323850"/>
                <a:gd name="connsiteY29" fmla="*/ 84707 h 428625"/>
                <a:gd name="connsiteX30" fmla="*/ 94583 w 323850"/>
                <a:gd name="connsiteY30" fmla="*/ 119092 h 428625"/>
                <a:gd name="connsiteX31" fmla="*/ 94583 w 323850"/>
                <a:gd name="connsiteY31" fmla="*/ 120235 h 428625"/>
                <a:gd name="connsiteX32" fmla="*/ 98679 w 323850"/>
                <a:gd name="connsiteY32" fmla="*/ 140904 h 428625"/>
                <a:gd name="connsiteX33" fmla="*/ 113824 w 323850"/>
                <a:gd name="connsiteY33" fmla="*/ 157192 h 428625"/>
                <a:gd name="connsiteX34" fmla="*/ 143542 w 323850"/>
                <a:gd name="connsiteY34" fmla="*/ 170908 h 428625"/>
                <a:gd name="connsiteX35" fmla="*/ 191834 w 323850"/>
                <a:gd name="connsiteY35" fmla="*/ 184338 h 428625"/>
                <a:gd name="connsiteX36" fmla="*/ 248317 w 323850"/>
                <a:gd name="connsiteY36" fmla="*/ 202340 h 428625"/>
                <a:gd name="connsiteX37" fmla="*/ 289369 w 323850"/>
                <a:gd name="connsiteY37" fmla="*/ 226534 h 428625"/>
                <a:gd name="connsiteX38" fmla="*/ 314039 w 323850"/>
                <a:gd name="connsiteY38" fmla="*/ 259681 h 428625"/>
                <a:gd name="connsiteX39" fmla="*/ 322231 w 323850"/>
                <a:gd name="connsiteY39" fmla="*/ 303591 h 428625"/>
                <a:gd name="connsiteX40" fmla="*/ 322231 w 323850"/>
                <a:gd name="connsiteY40" fmla="*/ 304829 h 428625"/>
                <a:gd name="connsiteX41" fmla="*/ 311467 w 323850"/>
                <a:gd name="connsiteY41" fmla="*/ 356074 h 428625"/>
                <a:gd name="connsiteX42" fmla="*/ 281464 w 323850"/>
                <a:gd name="connsiteY42" fmla="*/ 394174 h 428625"/>
                <a:gd name="connsiteX43" fmla="*/ 235934 w 323850"/>
                <a:gd name="connsiteY43" fmla="*/ 417224 h 428625"/>
                <a:gd name="connsiteX44" fmla="*/ 177165 w 323850"/>
                <a:gd name="connsiteY44" fmla="*/ 425606 h 428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323850" h="428625">
                  <a:moveTo>
                    <a:pt x="177165" y="425606"/>
                  </a:moveTo>
                  <a:cubicBezTo>
                    <a:pt x="146382" y="425714"/>
                    <a:pt x="115831" y="420294"/>
                    <a:pt x="86963" y="409605"/>
                  </a:cubicBezTo>
                  <a:cubicBezTo>
                    <a:pt x="57459" y="398476"/>
                    <a:pt x="30363" y="381791"/>
                    <a:pt x="7144" y="360455"/>
                  </a:cubicBezTo>
                  <a:lnTo>
                    <a:pt x="68199" y="323784"/>
                  </a:lnTo>
                  <a:cubicBezTo>
                    <a:pt x="68199" y="323784"/>
                    <a:pt x="68199" y="323784"/>
                    <a:pt x="68866" y="323784"/>
                  </a:cubicBezTo>
                  <a:cubicBezTo>
                    <a:pt x="81831" y="333400"/>
                    <a:pt x="95785" y="341606"/>
                    <a:pt x="110490" y="348263"/>
                  </a:cubicBezTo>
                  <a:cubicBezTo>
                    <a:pt x="132050" y="357652"/>
                    <a:pt x="155366" y="362328"/>
                    <a:pt x="178879" y="361980"/>
                  </a:cubicBezTo>
                  <a:cubicBezTo>
                    <a:pt x="197543" y="362973"/>
                    <a:pt x="216035" y="357966"/>
                    <a:pt x="231648" y="347692"/>
                  </a:cubicBezTo>
                  <a:cubicBezTo>
                    <a:pt x="243797" y="339350"/>
                    <a:pt x="250952" y="325470"/>
                    <a:pt x="250698" y="310735"/>
                  </a:cubicBezTo>
                  <a:lnTo>
                    <a:pt x="250698" y="309592"/>
                  </a:lnTo>
                  <a:cubicBezTo>
                    <a:pt x="250847" y="302894"/>
                    <a:pt x="249581" y="296241"/>
                    <a:pt x="246983" y="290066"/>
                  </a:cubicBezTo>
                  <a:cubicBezTo>
                    <a:pt x="243715" y="283760"/>
                    <a:pt x="238938" y="278361"/>
                    <a:pt x="233077" y="274349"/>
                  </a:cubicBezTo>
                  <a:cubicBezTo>
                    <a:pt x="224454" y="268378"/>
                    <a:pt x="215025" y="263663"/>
                    <a:pt x="205073" y="260348"/>
                  </a:cubicBezTo>
                  <a:cubicBezTo>
                    <a:pt x="189931" y="255214"/>
                    <a:pt x="174507" y="250952"/>
                    <a:pt x="158877" y="247584"/>
                  </a:cubicBezTo>
                  <a:cubicBezTo>
                    <a:pt x="139212" y="243167"/>
                    <a:pt x="119865" y="237439"/>
                    <a:pt x="100965" y="230439"/>
                  </a:cubicBezTo>
                  <a:cubicBezTo>
                    <a:pt x="85654" y="224903"/>
                    <a:pt x="71292" y="217031"/>
                    <a:pt x="58388" y="207103"/>
                  </a:cubicBezTo>
                  <a:cubicBezTo>
                    <a:pt x="47128" y="198195"/>
                    <a:pt x="38150" y="186735"/>
                    <a:pt x="32194" y="173670"/>
                  </a:cubicBezTo>
                  <a:cubicBezTo>
                    <a:pt x="25866" y="158610"/>
                    <a:pt x="22814" y="142376"/>
                    <a:pt x="23241" y="126045"/>
                  </a:cubicBezTo>
                  <a:lnTo>
                    <a:pt x="23241" y="124902"/>
                  </a:lnTo>
                  <a:cubicBezTo>
                    <a:pt x="23084" y="108439"/>
                    <a:pt x="26667" y="92155"/>
                    <a:pt x="33719" y="77277"/>
                  </a:cubicBezTo>
                  <a:cubicBezTo>
                    <a:pt x="40464" y="62958"/>
                    <a:pt x="50209" y="50257"/>
                    <a:pt x="62294" y="40034"/>
                  </a:cubicBezTo>
                  <a:cubicBezTo>
                    <a:pt x="75311" y="29275"/>
                    <a:pt x="90240" y="21067"/>
                    <a:pt x="106299" y="15841"/>
                  </a:cubicBezTo>
                  <a:cubicBezTo>
                    <a:pt x="124297" y="9886"/>
                    <a:pt x="143159" y="6957"/>
                    <a:pt x="162116" y="7173"/>
                  </a:cubicBezTo>
                  <a:cubicBezTo>
                    <a:pt x="189566" y="6737"/>
                    <a:pt x="216878" y="11155"/>
                    <a:pt x="242792" y="20222"/>
                  </a:cubicBezTo>
                  <a:cubicBezTo>
                    <a:pt x="267106" y="29234"/>
                    <a:pt x="289812" y="42098"/>
                    <a:pt x="310039" y="58322"/>
                  </a:cubicBezTo>
                  <a:lnTo>
                    <a:pt x="246983" y="96422"/>
                  </a:lnTo>
                  <a:lnTo>
                    <a:pt x="245459" y="95660"/>
                  </a:lnTo>
                  <a:cubicBezTo>
                    <a:pt x="236093" y="90271"/>
                    <a:pt x="226353" y="85560"/>
                    <a:pt x="216313" y="81563"/>
                  </a:cubicBezTo>
                  <a:cubicBezTo>
                    <a:pt x="198720" y="74484"/>
                    <a:pt x="179936" y="70831"/>
                    <a:pt x="160973" y="70800"/>
                  </a:cubicBezTo>
                  <a:cubicBezTo>
                    <a:pt x="143578" y="69748"/>
                    <a:pt x="126344" y="74653"/>
                    <a:pt x="112109" y="84707"/>
                  </a:cubicBezTo>
                  <a:cubicBezTo>
                    <a:pt x="101085" y="92690"/>
                    <a:pt x="94566" y="105481"/>
                    <a:pt x="94583" y="119092"/>
                  </a:cubicBezTo>
                  <a:lnTo>
                    <a:pt x="94583" y="120235"/>
                  </a:lnTo>
                  <a:cubicBezTo>
                    <a:pt x="94474" y="127337"/>
                    <a:pt x="95870" y="134381"/>
                    <a:pt x="98679" y="140904"/>
                  </a:cubicBezTo>
                  <a:cubicBezTo>
                    <a:pt x="102108" y="147641"/>
                    <a:pt x="107354" y="153283"/>
                    <a:pt x="113824" y="157192"/>
                  </a:cubicBezTo>
                  <a:cubicBezTo>
                    <a:pt x="123126" y="162973"/>
                    <a:pt x="133108" y="167580"/>
                    <a:pt x="143542" y="170908"/>
                  </a:cubicBezTo>
                  <a:cubicBezTo>
                    <a:pt x="155924" y="175162"/>
                    <a:pt x="172021" y="179639"/>
                    <a:pt x="191834" y="184338"/>
                  </a:cubicBezTo>
                  <a:cubicBezTo>
                    <a:pt x="211040" y="189079"/>
                    <a:pt x="229909" y="195093"/>
                    <a:pt x="248317" y="202340"/>
                  </a:cubicBezTo>
                  <a:cubicBezTo>
                    <a:pt x="263233" y="208104"/>
                    <a:pt x="277101" y="216277"/>
                    <a:pt x="289369" y="226534"/>
                  </a:cubicBezTo>
                  <a:cubicBezTo>
                    <a:pt x="300024" y="235547"/>
                    <a:pt x="308464" y="246887"/>
                    <a:pt x="314039" y="259681"/>
                  </a:cubicBezTo>
                  <a:cubicBezTo>
                    <a:pt x="319741" y="273604"/>
                    <a:pt x="322529" y="288548"/>
                    <a:pt x="322231" y="303591"/>
                  </a:cubicBezTo>
                  <a:lnTo>
                    <a:pt x="322231" y="304829"/>
                  </a:lnTo>
                  <a:cubicBezTo>
                    <a:pt x="322497" y="322498"/>
                    <a:pt x="318820" y="340005"/>
                    <a:pt x="311467" y="356074"/>
                  </a:cubicBezTo>
                  <a:cubicBezTo>
                    <a:pt x="304408" y="370837"/>
                    <a:pt x="294161" y="383850"/>
                    <a:pt x="281464" y="394174"/>
                  </a:cubicBezTo>
                  <a:cubicBezTo>
                    <a:pt x="267913" y="404717"/>
                    <a:pt x="252453" y="412544"/>
                    <a:pt x="235934" y="417224"/>
                  </a:cubicBezTo>
                  <a:cubicBezTo>
                    <a:pt x="216857" y="422865"/>
                    <a:pt x="197058" y="425688"/>
                    <a:pt x="177165" y="425606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b="0" i="0" dirty="0">
                <a:latin typeface="Helvetica Neue Normal" charset="0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D79AB743-22E3-4CAA-BED0-6EAB007C6F88}"/>
              </a:ext>
            </a:extLst>
          </p:cNvPr>
          <p:cNvGrpSpPr/>
          <p:nvPr userDrawn="1"/>
        </p:nvGrpSpPr>
        <p:grpSpPr>
          <a:xfrm>
            <a:off x="5250180" y="4888006"/>
            <a:ext cx="1691640" cy="425104"/>
            <a:chOff x="7641302" y="5435575"/>
            <a:chExt cx="1691640" cy="425104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0FAAD364-CC01-4DB6-9EDD-DFE1AB2147CA}"/>
                </a:ext>
              </a:extLst>
            </p:cNvPr>
            <p:cNvSpPr/>
            <p:nvPr/>
          </p:nvSpPr>
          <p:spPr>
            <a:xfrm>
              <a:off x="7641302" y="5435575"/>
              <a:ext cx="1691640" cy="425104"/>
            </a:xfrm>
            <a:prstGeom prst="roundRect">
              <a:avLst>
                <a:gd name="adj" fmla="val 0"/>
              </a:avLst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lIns="0" tIns="0" rIns="252000" bIns="0" rtlCol="0" anchor="ctr"/>
            <a:lstStyle/>
            <a:p>
              <a:pPr algn="ctr"/>
              <a:r>
                <a:rPr lang="fr-FR" sz="1100" b="0" i="0" spc="100" baseline="0" dirty="0">
                  <a:solidFill>
                    <a:schemeClr val="bg1"/>
                  </a:solidFill>
                  <a:latin typeface="Helvetica Neue Moyen" charset="0"/>
                </a:rPr>
                <a:t>VISIT US</a:t>
              </a:r>
            </a:p>
          </p:txBody>
        </p:sp>
        <p:sp>
          <p:nvSpPr>
            <p:cNvPr id="21" name="Graphic 30">
              <a:extLst>
                <a:ext uri="{FF2B5EF4-FFF2-40B4-BE49-F238E27FC236}">
                  <a16:creationId xmlns:a16="http://schemas.microsoft.com/office/drawing/2014/main" id="{DA2EB7B7-D6F7-4C8F-93B8-20234A9EE0BB}"/>
                </a:ext>
              </a:extLst>
            </p:cNvPr>
            <p:cNvSpPr/>
            <p:nvPr/>
          </p:nvSpPr>
          <p:spPr>
            <a:xfrm>
              <a:off x="8943182" y="5579170"/>
              <a:ext cx="79476" cy="137914"/>
            </a:xfrm>
            <a:custGeom>
              <a:avLst/>
              <a:gdLst>
                <a:gd name="connsiteX0" fmla="*/ 33604 w 323850"/>
                <a:gd name="connsiteY0" fmla="*/ 558660 h 561975"/>
                <a:gd name="connsiteX1" fmla="*/ 7144 w 323850"/>
                <a:gd name="connsiteY1" fmla="*/ 531257 h 561975"/>
                <a:gd name="connsiteX2" fmla="*/ 268910 w 323850"/>
                <a:gd name="connsiteY2" fmla="*/ 278511 h 561975"/>
                <a:gd name="connsiteX3" fmla="*/ 7391 w 323850"/>
                <a:gd name="connsiteY3" fmla="*/ 35033 h 561975"/>
                <a:gd name="connsiteX4" fmla="*/ 33357 w 323850"/>
                <a:gd name="connsiteY4" fmla="*/ 7144 h 561975"/>
                <a:gd name="connsiteX5" fmla="*/ 324288 w 323850"/>
                <a:gd name="connsiteY5" fmla="*/ 278016 h 561975"/>
                <a:gd name="connsiteX6" fmla="*/ 33604 w 323850"/>
                <a:gd name="connsiteY6" fmla="*/ 558660 h 561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3850" h="561975">
                  <a:moveTo>
                    <a:pt x="33604" y="558660"/>
                  </a:moveTo>
                  <a:lnTo>
                    <a:pt x="7144" y="531257"/>
                  </a:lnTo>
                  <a:lnTo>
                    <a:pt x="268910" y="278511"/>
                  </a:lnTo>
                  <a:lnTo>
                    <a:pt x="7391" y="35033"/>
                  </a:lnTo>
                  <a:lnTo>
                    <a:pt x="33357" y="7144"/>
                  </a:lnTo>
                  <a:lnTo>
                    <a:pt x="324288" y="278016"/>
                  </a:lnTo>
                  <a:lnTo>
                    <a:pt x="33604" y="558660"/>
                  </a:lnTo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b="0" i="0" dirty="0">
                <a:latin typeface="Helvetica Neue Normal" charset="0"/>
              </a:endParaRPr>
            </a:p>
          </p:txBody>
        </p:sp>
      </p:grpSp>
      <p:sp>
        <p:nvSpPr>
          <p:cNvPr id="22" name="Rectangle 21">
            <a:hlinkClick r:id="rId5"/>
            <a:extLst>
              <a:ext uri="{FF2B5EF4-FFF2-40B4-BE49-F238E27FC236}">
                <a16:creationId xmlns:a16="http://schemas.microsoft.com/office/drawing/2014/main" id="{AB89052F-50A1-4BC9-8E02-36EC129B12F8}"/>
              </a:ext>
            </a:extLst>
          </p:cNvPr>
          <p:cNvSpPr/>
          <p:nvPr userDrawn="1"/>
        </p:nvSpPr>
        <p:spPr>
          <a:xfrm>
            <a:off x="5207000" y="4845050"/>
            <a:ext cx="1778000" cy="511018"/>
          </a:xfrm>
          <a:prstGeom prst="rect">
            <a:avLst/>
          </a:prstGeom>
          <a:solidFill>
            <a:schemeClr val="accent2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0" i="0" dirty="0">
              <a:latin typeface="Helvetica Neue Normal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D9C42D9-6359-4049-8072-3AD80D3A28AC}"/>
              </a:ext>
            </a:extLst>
          </p:cNvPr>
          <p:cNvSpPr/>
          <p:nvPr userDrawn="1"/>
        </p:nvSpPr>
        <p:spPr>
          <a:xfrm>
            <a:off x="6345600" y="3253351"/>
            <a:ext cx="231315" cy="286232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pPr algn="just">
              <a:lnSpc>
                <a:spcPct val="140000"/>
              </a:lnSpc>
              <a:spcAft>
                <a:spcPts val="600"/>
              </a:spcAft>
            </a:pPr>
            <a:r>
              <a:rPr lang="fr-FR" sz="900" b="0" i="0" dirty="0">
                <a:solidFill>
                  <a:schemeClr val="bg1"/>
                </a:solidFill>
                <a:latin typeface="Helvetica Neue Fin" charset="0"/>
                <a:cs typeface="Helvetica Neue Fin" charset="0"/>
              </a:rPr>
              <a:t>by</a:t>
            </a:r>
          </a:p>
        </p:txBody>
      </p:sp>
    </p:spTree>
    <p:extLst>
      <p:ext uri="{BB962C8B-B14F-4D97-AF65-F5344CB8AC3E}">
        <p14:creationId xmlns:p14="http://schemas.microsoft.com/office/powerpoint/2010/main" val="31343976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4FB3DE57-AFE9-4820-B949-FA693C6FFFB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316538" y="805814"/>
            <a:ext cx="6875462" cy="5246372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>
              <a:buNone/>
              <a:defRPr sz="2400"/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16183439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nu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4FB3DE57-AFE9-4820-B949-FA693C6FFFB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048000" y="3428999"/>
            <a:ext cx="9144000" cy="3428999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 algn="ctr">
              <a:buNone/>
              <a:defRPr sz="2400"/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22525919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foli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4FB3DE57-AFE9-4820-B949-FA693C6FFFB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083310" y="2034858"/>
            <a:ext cx="4835350" cy="2086864"/>
          </a:xfrm>
          <a:prstGeom prst="rect">
            <a:avLst/>
          </a:prstGeom>
          <a:solidFill>
            <a:schemeClr val="tx1"/>
          </a:solidFill>
        </p:spPr>
        <p:txBody>
          <a:bodyPr tIns="288000" bIns="2484000">
            <a:noAutofit/>
          </a:bodyPr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r>
              <a:rPr lang="fr-FR" dirty="0"/>
              <a:t>	</a:t>
            </a:r>
          </a:p>
          <a:p>
            <a:r>
              <a:rPr lang="fr-FR" dirty="0"/>
              <a:t>Picture</a:t>
            </a:r>
          </a:p>
        </p:txBody>
      </p:sp>
      <p:sp>
        <p:nvSpPr>
          <p:cNvPr id="24" name="Picture Placeholder 10">
            <a:extLst>
              <a:ext uri="{FF2B5EF4-FFF2-40B4-BE49-F238E27FC236}">
                <a16:creationId xmlns:a16="http://schemas.microsoft.com/office/drawing/2014/main" id="{1DE33140-D326-4494-8DB4-ACF90E3C860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63180" y="2034858"/>
            <a:ext cx="4845510" cy="2086864"/>
          </a:xfrm>
          <a:prstGeom prst="rect">
            <a:avLst/>
          </a:prstGeom>
          <a:solidFill>
            <a:schemeClr val="tx1"/>
          </a:solidFill>
        </p:spPr>
        <p:txBody>
          <a:bodyPr tIns="288000" bIns="2484000">
            <a:noAutofit/>
          </a:bodyPr>
          <a:lstStyle>
            <a:lvl1pPr marL="0" indent="0" algn="ctr" rtl="0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r>
              <a:rPr lang="fr-FR" dirty="0"/>
              <a:t>	</a:t>
            </a:r>
          </a:p>
          <a:p>
            <a:r>
              <a:rPr lang="fr-FR" dirty="0"/>
              <a:t>Picture</a:t>
            </a:r>
          </a:p>
        </p:txBody>
      </p:sp>
      <p:sp>
        <p:nvSpPr>
          <p:cNvPr id="25" name="Picture Placeholder 10">
            <a:extLst>
              <a:ext uri="{FF2B5EF4-FFF2-40B4-BE49-F238E27FC236}">
                <a16:creationId xmlns:a16="http://schemas.microsoft.com/office/drawing/2014/main" id="{72C13F67-F61E-47C3-A6D3-99FD3E040E6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263180" y="4462667"/>
            <a:ext cx="4845510" cy="2086864"/>
          </a:xfrm>
          <a:prstGeom prst="rect">
            <a:avLst/>
          </a:prstGeom>
          <a:solidFill>
            <a:schemeClr val="tx1"/>
          </a:solidFill>
        </p:spPr>
        <p:txBody>
          <a:bodyPr tIns="288000" bIns="2484000">
            <a:noAutofit/>
          </a:bodyPr>
          <a:lstStyle>
            <a:lvl1pPr marL="0" indent="0" algn="ctr" rtl="0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r>
              <a:rPr lang="fr-FR" dirty="0"/>
              <a:t>	</a:t>
            </a:r>
          </a:p>
          <a:p>
            <a:r>
              <a:rPr lang="fr-FR" dirty="0"/>
              <a:t>Picture</a:t>
            </a:r>
          </a:p>
        </p:txBody>
      </p:sp>
      <p:sp>
        <p:nvSpPr>
          <p:cNvPr id="26" name="Picture Placeholder 10">
            <a:extLst>
              <a:ext uri="{FF2B5EF4-FFF2-40B4-BE49-F238E27FC236}">
                <a16:creationId xmlns:a16="http://schemas.microsoft.com/office/drawing/2014/main" id="{EF5DE429-D884-40C9-B0F5-6FA66002752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083310" y="4462667"/>
            <a:ext cx="4835350" cy="2086864"/>
          </a:xfrm>
          <a:prstGeom prst="rect">
            <a:avLst/>
          </a:prstGeom>
          <a:solidFill>
            <a:schemeClr val="tx1"/>
          </a:solidFill>
        </p:spPr>
        <p:txBody>
          <a:bodyPr tIns="288000" bIns="2484000">
            <a:noAutofit/>
          </a:bodyPr>
          <a:lstStyle>
            <a:lvl1pPr marL="0" indent="0" algn="ctr" rtl="0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r>
              <a:rPr lang="fr-FR" dirty="0"/>
              <a:t>	</a:t>
            </a:r>
          </a:p>
          <a:p>
            <a:r>
              <a:rPr lang="fr-FR" dirty="0"/>
              <a:t>Picture</a:t>
            </a:r>
          </a:p>
        </p:txBody>
      </p:sp>
      <p:sp>
        <p:nvSpPr>
          <p:cNvPr id="9" name="Espace réservé du texte 2">
            <a:extLst>
              <a:ext uri="{FF2B5EF4-FFF2-40B4-BE49-F238E27FC236}">
                <a16:creationId xmlns:a16="http://schemas.microsoft.com/office/drawing/2014/main" id="{53E28430-BF0E-4EB2-8CF6-514BFB60BE5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83310" y="3154934"/>
            <a:ext cx="4835350" cy="966788"/>
          </a:xfrm>
          <a:prstGeom prst="rect">
            <a:avLst/>
          </a:prstGeom>
          <a:gradFill flip="none" rotWithShape="1">
            <a:gsLst>
              <a:gs pos="64000">
                <a:srgbClr val="1D1D1D">
                  <a:alpha val="78000"/>
                </a:srgbClr>
              </a:gs>
              <a:gs pos="6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6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 Normal" charset="0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 dirty="0"/>
              <a:t>Insert </a:t>
            </a:r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here</a:t>
            </a:r>
            <a:endParaRPr lang="en-US" dirty="0"/>
          </a:p>
        </p:txBody>
      </p:sp>
      <p:sp>
        <p:nvSpPr>
          <p:cNvPr id="10" name="Espace réservé du texte 2">
            <a:extLst>
              <a:ext uri="{FF2B5EF4-FFF2-40B4-BE49-F238E27FC236}">
                <a16:creationId xmlns:a16="http://schemas.microsoft.com/office/drawing/2014/main" id="{4CC977C2-23FC-446F-AF25-B21729685F1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83310" y="3541587"/>
            <a:ext cx="53323" cy="3952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4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 Normal" charset="0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 dirty="0"/>
              <a:t> </a:t>
            </a:r>
            <a:endParaRPr lang="en-US" dirty="0"/>
          </a:p>
        </p:txBody>
      </p:sp>
      <p:sp>
        <p:nvSpPr>
          <p:cNvPr id="11" name="Espace réservé du texte 2">
            <a:extLst>
              <a:ext uri="{FF2B5EF4-FFF2-40B4-BE49-F238E27FC236}">
                <a16:creationId xmlns:a16="http://schemas.microsoft.com/office/drawing/2014/main" id="{763291BD-1B23-4F4E-A28B-D5B20078DDF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263180" y="3154934"/>
            <a:ext cx="4835350" cy="966788"/>
          </a:xfrm>
          <a:prstGeom prst="rect">
            <a:avLst/>
          </a:prstGeom>
          <a:gradFill flip="none" rotWithShape="1">
            <a:gsLst>
              <a:gs pos="64000">
                <a:srgbClr val="1D1D1D">
                  <a:alpha val="78000"/>
                </a:srgbClr>
              </a:gs>
              <a:gs pos="6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6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 Normal" charset="0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 dirty="0"/>
              <a:t>Insert </a:t>
            </a:r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here</a:t>
            </a:r>
            <a:endParaRPr lang="en-US" dirty="0"/>
          </a:p>
        </p:txBody>
      </p:sp>
      <p:sp>
        <p:nvSpPr>
          <p:cNvPr id="12" name="Espace réservé du texte 2">
            <a:extLst>
              <a:ext uri="{FF2B5EF4-FFF2-40B4-BE49-F238E27FC236}">
                <a16:creationId xmlns:a16="http://schemas.microsoft.com/office/drawing/2014/main" id="{32E3775C-73B3-46F8-8D0B-C26A2FB24C5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63180" y="3541587"/>
            <a:ext cx="53323" cy="3952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4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 Normal" charset="0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 dirty="0"/>
              <a:t> </a:t>
            </a:r>
            <a:endParaRPr lang="en-US" dirty="0"/>
          </a:p>
        </p:txBody>
      </p:sp>
      <p:sp>
        <p:nvSpPr>
          <p:cNvPr id="13" name="Espace réservé du texte 2">
            <a:extLst>
              <a:ext uri="{FF2B5EF4-FFF2-40B4-BE49-F238E27FC236}">
                <a16:creationId xmlns:a16="http://schemas.microsoft.com/office/drawing/2014/main" id="{130B80C7-1AF7-412E-AEEA-2B26FC4163C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083310" y="5582743"/>
            <a:ext cx="4835350" cy="966788"/>
          </a:xfrm>
          <a:prstGeom prst="rect">
            <a:avLst/>
          </a:prstGeom>
          <a:gradFill flip="none" rotWithShape="1">
            <a:gsLst>
              <a:gs pos="64000">
                <a:srgbClr val="1D1D1D">
                  <a:alpha val="78000"/>
                </a:srgbClr>
              </a:gs>
              <a:gs pos="6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6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 Normal" charset="0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 dirty="0"/>
              <a:t>Insert </a:t>
            </a:r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here</a:t>
            </a:r>
            <a:endParaRPr lang="en-US" dirty="0"/>
          </a:p>
        </p:txBody>
      </p:sp>
      <p:sp>
        <p:nvSpPr>
          <p:cNvPr id="14" name="Espace réservé du texte 2">
            <a:extLst>
              <a:ext uri="{FF2B5EF4-FFF2-40B4-BE49-F238E27FC236}">
                <a16:creationId xmlns:a16="http://schemas.microsoft.com/office/drawing/2014/main" id="{45A66AAF-512E-407E-AE51-F6DF878A348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083310" y="5969396"/>
            <a:ext cx="53323" cy="3952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4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 Normal" charset="0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 dirty="0"/>
              <a:t> </a:t>
            </a:r>
            <a:endParaRPr lang="en-US" dirty="0"/>
          </a:p>
        </p:txBody>
      </p:sp>
      <p:sp>
        <p:nvSpPr>
          <p:cNvPr id="15" name="Espace réservé du texte 2">
            <a:extLst>
              <a:ext uri="{FF2B5EF4-FFF2-40B4-BE49-F238E27FC236}">
                <a16:creationId xmlns:a16="http://schemas.microsoft.com/office/drawing/2014/main" id="{B1AB9A89-FC73-4026-9488-2029870505C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63180" y="5582743"/>
            <a:ext cx="4835350" cy="966788"/>
          </a:xfrm>
          <a:prstGeom prst="rect">
            <a:avLst/>
          </a:prstGeom>
          <a:gradFill flip="none" rotWithShape="1">
            <a:gsLst>
              <a:gs pos="64000">
                <a:srgbClr val="1D1D1D">
                  <a:alpha val="78000"/>
                </a:srgbClr>
              </a:gs>
              <a:gs pos="6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6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 Normal" charset="0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 dirty="0"/>
              <a:t>Insert </a:t>
            </a:r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here</a:t>
            </a:r>
            <a:endParaRPr lang="en-US" dirty="0"/>
          </a:p>
        </p:txBody>
      </p:sp>
      <p:sp>
        <p:nvSpPr>
          <p:cNvPr id="16" name="Espace réservé du texte 2">
            <a:extLst>
              <a:ext uri="{FF2B5EF4-FFF2-40B4-BE49-F238E27FC236}">
                <a16:creationId xmlns:a16="http://schemas.microsoft.com/office/drawing/2014/main" id="{77ACB13C-2706-413C-927A-1CB63BB1550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63180" y="5969396"/>
            <a:ext cx="53323" cy="3952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4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 Normal" charset="0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19747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4FB3DE57-AFE9-4820-B949-FA693C6FFFB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25120" y="2092914"/>
            <a:ext cx="2113280" cy="2086864"/>
          </a:xfrm>
          <a:prstGeom prst="rect">
            <a:avLst/>
          </a:prstGeom>
          <a:solidFill>
            <a:schemeClr val="tx1"/>
          </a:solidFill>
        </p:spPr>
        <p:txBody>
          <a:bodyPr lIns="0" tIns="0" rIns="0" bIns="648000">
            <a:normAutofit/>
          </a:bodyPr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r>
              <a:rPr lang="fr-FR" dirty="0"/>
              <a:t>	</a:t>
            </a:r>
          </a:p>
          <a:p>
            <a:r>
              <a:rPr lang="fr-FR" dirty="0"/>
              <a:t>Picture</a:t>
            </a:r>
          </a:p>
        </p:txBody>
      </p:sp>
      <p:sp>
        <p:nvSpPr>
          <p:cNvPr id="35" name="Picture Placeholder 10">
            <a:extLst>
              <a:ext uri="{FF2B5EF4-FFF2-40B4-BE49-F238E27FC236}">
                <a16:creationId xmlns:a16="http://schemas.microsoft.com/office/drawing/2014/main" id="{ADDFEC20-88DE-440E-8C22-D2A2B237932C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2682240" y="2092914"/>
            <a:ext cx="2113280" cy="2086864"/>
          </a:xfrm>
          <a:prstGeom prst="rect">
            <a:avLst/>
          </a:prstGeom>
          <a:solidFill>
            <a:schemeClr val="tx1"/>
          </a:solidFill>
        </p:spPr>
        <p:txBody>
          <a:bodyPr lIns="0" tIns="0" rIns="0" bIns="648000">
            <a:normAutofit/>
          </a:bodyPr>
          <a:lstStyle>
            <a:lvl1pPr marL="0" indent="0" algn="ctr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r>
              <a:rPr lang="fr-FR" dirty="0"/>
              <a:t>	</a:t>
            </a:r>
          </a:p>
          <a:p>
            <a:r>
              <a:rPr lang="fr-FR" dirty="0"/>
              <a:t>Picture</a:t>
            </a:r>
          </a:p>
        </p:txBody>
      </p:sp>
      <p:sp>
        <p:nvSpPr>
          <p:cNvPr id="36" name="Picture Placeholder 10">
            <a:extLst>
              <a:ext uri="{FF2B5EF4-FFF2-40B4-BE49-F238E27FC236}">
                <a16:creationId xmlns:a16="http://schemas.microsoft.com/office/drawing/2014/main" id="{3FA24DDE-A296-4264-94A3-D62AF5BDC096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039360" y="2092914"/>
            <a:ext cx="2113280" cy="2086864"/>
          </a:xfrm>
          <a:prstGeom prst="rect">
            <a:avLst/>
          </a:prstGeom>
          <a:solidFill>
            <a:schemeClr val="tx1"/>
          </a:solidFill>
        </p:spPr>
        <p:txBody>
          <a:bodyPr lIns="0" tIns="0" rIns="0" bIns="648000">
            <a:normAutofit/>
          </a:bodyPr>
          <a:lstStyle>
            <a:lvl1pPr marL="0" indent="0" algn="ctr" rtl="0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r>
              <a:rPr lang="fr-FR" dirty="0"/>
              <a:t>	</a:t>
            </a:r>
          </a:p>
          <a:p>
            <a:r>
              <a:rPr lang="fr-FR" dirty="0"/>
              <a:t>Picture</a:t>
            </a:r>
          </a:p>
        </p:txBody>
      </p:sp>
      <p:sp>
        <p:nvSpPr>
          <p:cNvPr id="37" name="Picture Placeholder 10">
            <a:extLst>
              <a:ext uri="{FF2B5EF4-FFF2-40B4-BE49-F238E27FC236}">
                <a16:creationId xmlns:a16="http://schemas.microsoft.com/office/drawing/2014/main" id="{944FD892-B40E-4C8A-BEFD-A9870E1F95B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396480" y="2092914"/>
            <a:ext cx="2113280" cy="2086864"/>
          </a:xfrm>
          <a:prstGeom prst="rect">
            <a:avLst/>
          </a:prstGeom>
          <a:solidFill>
            <a:schemeClr val="tx1"/>
          </a:solidFill>
        </p:spPr>
        <p:txBody>
          <a:bodyPr lIns="0" tIns="0" rIns="0" bIns="648000">
            <a:normAutofit/>
          </a:bodyPr>
          <a:lstStyle>
            <a:lvl1pPr marL="0" indent="0" algn="ctr" rtl="0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r>
              <a:rPr lang="fr-FR" dirty="0"/>
              <a:t>	</a:t>
            </a:r>
          </a:p>
          <a:p>
            <a:r>
              <a:rPr lang="fr-FR" dirty="0"/>
              <a:t>Picture</a:t>
            </a:r>
          </a:p>
        </p:txBody>
      </p:sp>
      <p:sp>
        <p:nvSpPr>
          <p:cNvPr id="38" name="Picture Placeholder 10">
            <a:extLst>
              <a:ext uri="{FF2B5EF4-FFF2-40B4-BE49-F238E27FC236}">
                <a16:creationId xmlns:a16="http://schemas.microsoft.com/office/drawing/2014/main" id="{AFF585DB-A83A-4238-915C-7030522C217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753600" y="2092914"/>
            <a:ext cx="2113280" cy="2086864"/>
          </a:xfrm>
          <a:prstGeom prst="rect">
            <a:avLst/>
          </a:prstGeom>
          <a:solidFill>
            <a:schemeClr val="tx1"/>
          </a:solidFill>
        </p:spPr>
        <p:txBody>
          <a:bodyPr lIns="0" tIns="0" rIns="0" bIns="648000">
            <a:normAutofit/>
          </a:bodyPr>
          <a:lstStyle>
            <a:lvl1pPr marL="0" indent="0" algn="ctr" rtl="0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r>
              <a:rPr lang="fr-FR" dirty="0"/>
              <a:t>	</a:t>
            </a:r>
          </a:p>
          <a:p>
            <a:r>
              <a:rPr lang="fr-FR" dirty="0"/>
              <a:t>Picture</a:t>
            </a:r>
          </a:p>
        </p:txBody>
      </p:sp>
      <p:sp>
        <p:nvSpPr>
          <p:cNvPr id="39" name="Picture Placeholder 10">
            <a:extLst>
              <a:ext uri="{FF2B5EF4-FFF2-40B4-BE49-F238E27FC236}">
                <a16:creationId xmlns:a16="http://schemas.microsoft.com/office/drawing/2014/main" id="{B800CBA0-2590-40E4-B56A-5697FBD2E0C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25120" y="4431823"/>
            <a:ext cx="2113280" cy="2086864"/>
          </a:xfrm>
          <a:prstGeom prst="rect">
            <a:avLst/>
          </a:prstGeom>
          <a:solidFill>
            <a:schemeClr val="tx1"/>
          </a:solidFill>
        </p:spPr>
        <p:txBody>
          <a:bodyPr lIns="0" tIns="0" rIns="0" bIns="648000">
            <a:normAutofit/>
          </a:bodyPr>
          <a:lstStyle>
            <a:lvl1pPr marL="0" indent="0" algn="ctr" rtl="0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r>
              <a:rPr lang="fr-FR" dirty="0"/>
              <a:t>	</a:t>
            </a:r>
          </a:p>
          <a:p>
            <a:r>
              <a:rPr lang="fr-FR" dirty="0"/>
              <a:t>Picture</a:t>
            </a:r>
          </a:p>
        </p:txBody>
      </p:sp>
      <p:sp>
        <p:nvSpPr>
          <p:cNvPr id="40" name="Picture Placeholder 10">
            <a:extLst>
              <a:ext uri="{FF2B5EF4-FFF2-40B4-BE49-F238E27FC236}">
                <a16:creationId xmlns:a16="http://schemas.microsoft.com/office/drawing/2014/main" id="{137815DD-834A-450B-81D9-F1D90A0CAEDD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682240" y="4431823"/>
            <a:ext cx="2113280" cy="2086864"/>
          </a:xfrm>
          <a:prstGeom prst="rect">
            <a:avLst/>
          </a:prstGeom>
          <a:solidFill>
            <a:schemeClr val="tx1"/>
          </a:solidFill>
        </p:spPr>
        <p:txBody>
          <a:bodyPr lIns="0" tIns="0" rIns="0" bIns="648000">
            <a:normAutofit/>
          </a:bodyPr>
          <a:lstStyle>
            <a:lvl1pPr marL="0" indent="0" algn="ctr" rtl="0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r>
              <a:rPr lang="fr-FR" dirty="0"/>
              <a:t>	</a:t>
            </a:r>
          </a:p>
          <a:p>
            <a:r>
              <a:rPr lang="fr-FR" dirty="0"/>
              <a:t>Picture</a:t>
            </a:r>
          </a:p>
        </p:txBody>
      </p:sp>
      <p:sp>
        <p:nvSpPr>
          <p:cNvPr id="41" name="Picture Placeholder 10">
            <a:extLst>
              <a:ext uri="{FF2B5EF4-FFF2-40B4-BE49-F238E27FC236}">
                <a16:creationId xmlns:a16="http://schemas.microsoft.com/office/drawing/2014/main" id="{1D58274C-6E9E-4343-91B3-DACB9E20B2F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39360" y="4431823"/>
            <a:ext cx="2113280" cy="2086864"/>
          </a:xfrm>
          <a:prstGeom prst="rect">
            <a:avLst/>
          </a:prstGeom>
          <a:solidFill>
            <a:schemeClr val="tx1"/>
          </a:solidFill>
        </p:spPr>
        <p:txBody>
          <a:bodyPr lIns="0" tIns="0" rIns="0" bIns="648000">
            <a:normAutofit/>
          </a:bodyPr>
          <a:lstStyle>
            <a:lvl1pPr marL="0" indent="0" algn="ctr" rtl="0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r>
              <a:rPr lang="fr-FR" dirty="0"/>
              <a:t>	</a:t>
            </a:r>
          </a:p>
          <a:p>
            <a:r>
              <a:rPr lang="fr-FR" dirty="0"/>
              <a:t>Picture</a:t>
            </a:r>
          </a:p>
        </p:txBody>
      </p:sp>
      <p:sp>
        <p:nvSpPr>
          <p:cNvPr id="42" name="Picture Placeholder 10">
            <a:extLst>
              <a:ext uri="{FF2B5EF4-FFF2-40B4-BE49-F238E27FC236}">
                <a16:creationId xmlns:a16="http://schemas.microsoft.com/office/drawing/2014/main" id="{7ADC8F93-D983-4E6E-8384-5D7D814EEFA6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396480" y="4431823"/>
            <a:ext cx="2113280" cy="2086864"/>
          </a:xfrm>
          <a:prstGeom prst="rect">
            <a:avLst/>
          </a:prstGeom>
          <a:solidFill>
            <a:schemeClr val="tx1"/>
          </a:solidFill>
        </p:spPr>
        <p:txBody>
          <a:bodyPr lIns="0" tIns="0" rIns="0" bIns="648000">
            <a:normAutofit/>
          </a:bodyPr>
          <a:lstStyle>
            <a:lvl1pPr marL="0" indent="0" algn="ctr" rtl="0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r>
              <a:rPr lang="fr-FR" dirty="0"/>
              <a:t>	</a:t>
            </a:r>
          </a:p>
          <a:p>
            <a:r>
              <a:rPr lang="fr-FR" dirty="0"/>
              <a:t>Picture</a:t>
            </a:r>
          </a:p>
        </p:txBody>
      </p:sp>
      <p:sp>
        <p:nvSpPr>
          <p:cNvPr id="43" name="Picture Placeholder 10">
            <a:extLst>
              <a:ext uri="{FF2B5EF4-FFF2-40B4-BE49-F238E27FC236}">
                <a16:creationId xmlns:a16="http://schemas.microsoft.com/office/drawing/2014/main" id="{8B4B45E4-553B-409A-9111-A940DD06D269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9753600" y="4431823"/>
            <a:ext cx="2113280" cy="2086864"/>
          </a:xfrm>
          <a:prstGeom prst="rect">
            <a:avLst/>
          </a:prstGeom>
          <a:solidFill>
            <a:schemeClr val="tx1"/>
          </a:solidFill>
        </p:spPr>
        <p:txBody>
          <a:bodyPr lIns="0" tIns="0" rIns="0" bIns="648000">
            <a:normAutofit/>
          </a:bodyPr>
          <a:lstStyle>
            <a:lvl1pPr marL="0" indent="0" algn="ctr" rtl="0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r>
              <a:rPr lang="fr-FR" dirty="0"/>
              <a:t>	</a:t>
            </a:r>
          </a:p>
          <a:p>
            <a:r>
              <a:rPr lang="fr-FR" dirty="0"/>
              <a:t>Picture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16C72E8-81C8-4FB4-85BA-C194C185D58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25119" y="3212990"/>
            <a:ext cx="2113279" cy="966788"/>
          </a:xfrm>
          <a:prstGeom prst="rect">
            <a:avLst/>
          </a:prstGeom>
          <a:gradFill flip="none" rotWithShape="1">
            <a:gsLst>
              <a:gs pos="64000">
                <a:srgbClr val="1D1D1D">
                  <a:alpha val="78000"/>
                </a:srgbClr>
              </a:gs>
              <a:gs pos="6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4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 Normal" charset="0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 dirty="0"/>
              <a:t>Insert </a:t>
            </a:r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here</a:t>
            </a:r>
            <a:endParaRPr lang="en-US" dirty="0"/>
          </a:p>
        </p:txBody>
      </p:sp>
      <p:sp>
        <p:nvSpPr>
          <p:cNvPr id="16" name="Espace réservé du texte 2">
            <a:extLst>
              <a:ext uri="{FF2B5EF4-FFF2-40B4-BE49-F238E27FC236}">
                <a16:creationId xmlns:a16="http://schemas.microsoft.com/office/drawing/2014/main" id="{1D08509A-CA5E-4810-BB02-ED01A7E3EDC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25120" y="3648808"/>
            <a:ext cx="45719" cy="3253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4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 Normal" charset="0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 dirty="0"/>
              <a:t> </a:t>
            </a:r>
            <a:endParaRPr lang="en-US" dirty="0"/>
          </a:p>
        </p:txBody>
      </p:sp>
      <p:sp>
        <p:nvSpPr>
          <p:cNvPr id="17" name="Espace réservé du texte 2">
            <a:extLst>
              <a:ext uri="{FF2B5EF4-FFF2-40B4-BE49-F238E27FC236}">
                <a16:creationId xmlns:a16="http://schemas.microsoft.com/office/drawing/2014/main" id="{758071FC-D284-419F-9B56-2BB8AC98B40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682238" y="3212990"/>
            <a:ext cx="2113279" cy="966788"/>
          </a:xfrm>
          <a:prstGeom prst="rect">
            <a:avLst/>
          </a:prstGeom>
          <a:gradFill flip="none" rotWithShape="1">
            <a:gsLst>
              <a:gs pos="64000">
                <a:srgbClr val="1D1D1D">
                  <a:alpha val="78000"/>
                </a:srgbClr>
              </a:gs>
              <a:gs pos="6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4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 Normal" charset="0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 dirty="0"/>
              <a:t>Insert </a:t>
            </a:r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here</a:t>
            </a:r>
            <a:endParaRPr lang="en-US" dirty="0"/>
          </a:p>
        </p:txBody>
      </p:sp>
      <p:sp>
        <p:nvSpPr>
          <p:cNvPr id="18" name="Espace réservé du texte 2">
            <a:extLst>
              <a:ext uri="{FF2B5EF4-FFF2-40B4-BE49-F238E27FC236}">
                <a16:creationId xmlns:a16="http://schemas.microsoft.com/office/drawing/2014/main" id="{A7FB7B32-A6F1-441F-ABF7-ED5E7620E93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682239" y="3648808"/>
            <a:ext cx="45719" cy="3253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4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 Normal" charset="0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 dirty="0"/>
              <a:t> </a:t>
            </a:r>
            <a:endParaRPr lang="en-US" dirty="0"/>
          </a:p>
        </p:txBody>
      </p:sp>
      <p:sp>
        <p:nvSpPr>
          <p:cNvPr id="19" name="Espace réservé du texte 2">
            <a:extLst>
              <a:ext uri="{FF2B5EF4-FFF2-40B4-BE49-F238E27FC236}">
                <a16:creationId xmlns:a16="http://schemas.microsoft.com/office/drawing/2014/main" id="{3BB5C338-6573-4AD1-B7C1-7F31BC5582A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039355" y="3212990"/>
            <a:ext cx="2113279" cy="966788"/>
          </a:xfrm>
          <a:prstGeom prst="rect">
            <a:avLst/>
          </a:prstGeom>
          <a:gradFill flip="none" rotWithShape="1">
            <a:gsLst>
              <a:gs pos="64000">
                <a:srgbClr val="1D1D1D">
                  <a:alpha val="78000"/>
                </a:srgbClr>
              </a:gs>
              <a:gs pos="6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4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 Normal" charset="0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 dirty="0"/>
              <a:t>Insert </a:t>
            </a:r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here</a:t>
            </a:r>
            <a:endParaRPr lang="en-US" dirty="0"/>
          </a:p>
        </p:txBody>
      </p:sp>
      <p:sp>
        <p:nvSpPr>
          <p:cNvPr id="20" name="Espace réservé du texte 2">
            <a:extLst>
              <a:ext uri="{FF2B5EF4-FFF2-40B4-BE49-F238E27FC236}">
                <a16:creationId xmlns:a16="http://schemas.microsoft.com/office/drawing/2014/main" id="{E62FFDFA-4672-49E8-BA29-A820D4E34A7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039356" y="3648808"/>
            <a:ext cx="45719" cy="3253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4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 Normal" charset="0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 dirty="0"/>
              <a:t> </a:t>
            </a:r>
            <a:endParaRPr lang="en-US" dirty="0"/>
          </a:p>
        </p:txBody>
      </p:sp>
      <p:sp>
        <p:nvSpPr>
          <p:cNvPr id="21" name="Espace réservé du texte 2">
            <a:extLst>
              <a:ext uri="{FF2B5EF4-FFF2-40B4-BE49-F238E27FC236}">
                <a16:creationId xmlns:a16="http://schemas.microsoft.com/office/drawing/2014/main" id="{A11689A5-79C4-4A87-B01A-4B9F8A428EC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396469" y="3212990"/>
            <a:ext cx="2113279" cy="966788"/>
          </a:xfrm>
          <a:prstGeom prst="rect">
            <a:avLst/>
          </a:prstGeom>
          <a:gradFill flip="none" rotWithShape="1">
            <a:gsLst>
              <a:gs pos="64000">
                <a:srgbClr val="1D1D1D">
                  <a:alpha val="78000"/>
                </a:srgbClr>
              </a:gs>
              <a:gs pos="6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4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 Normal" charset="0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 dirty="0"/>
              <a:t>Insert </a:t>
            </a:r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here</a:t>
            </a:r>
            <a:endParaRPr lang="en-US" dirty="0"/>
          </a:p>
        </p:txBody>
      </p:sp>
      <p:sp>
        <p:nvSpPr>
          <p:cNvPr id="22" name="Espace réservé du texte 2">
            <a:extLst>
              <a:ext uri="{FF2B5EF4-FFF2-40B4-BE49-F238E27FC236}">
                <a16:creationId xmlns:a16="http://schemas.microsoft.com/office/drawing/2014/main" id="{184713B9-EF45-452D-AB5C-E790803F48E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396470" y="3648808"/>
            <a:ext cx="45719" cy="3253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4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 Normal" charset="0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 dirty="0"/>
              <a:t> </a:t>
            </a:r>
            <a:endParaRPr lang="en-US" dirty="0"/>
          </a:p>
        </p:txBody>
      </p:sp>
      <p:sp>
        <p:nvSpPr>
          <p:cNvPr id="23" name="Espace réservé du texte 2">
            <a:extLst>
              <a:ext uri="{FF2B5EF4-FFF2-40B4-BE49-F238E27FC236}">
                <a16:creationId xmlns:a16="http://schemas.microsoft.com/office/drawing/2014/main" id="{70B08813-7DA6-42D4-9260-A3656B183C0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753586" y="3212990"/>
            <a:ext cx="2113279" cy="966788"/>
          </a:xfrm>
          <a:prstGeom prst="rect">
            <a:avLst/>
          </a:prstGeom>
          <a:gradFill flip="none" rotWithShape="1">
            <a:gsLst>
              <a:gs pos="64000">
                <a:srgbClr val="1D1D1D">
                  <a:alpha val="78000"/>
                </a:srgbClr>
              </a:gs>
              <a:gs pos="6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4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 Normal" charset="0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 dirty="0"/>
              <a:t>Insert </a:t>
            </a:r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here</a:t>
            </a:r>
            <a:endParaRPr lang="en-US" dirty="0"/>
          </a:p>
        </p:txBody>
      </p:sp>
      <p:sp>
        <p:nvSpPr>
          <p:cNvPr id="24" name="Espace réservé du texte 2">
            <a:extLst>
              <a:ext uri="{FF2B5EF4-FFF2-40B4-BE49-F238E27FC236}">
                <a16:creationId xmlns:a16="http://schemas.microsoft.com/office/drawing/2014/main" id="{C11A3551-612E-49A8-9DFD-0DB2C3B6CF2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753587" y="3648808"/>
            <a:ext cx="45719" cy="3253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4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 Normal" charset="0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 dirty="0"/>
              <a:t> </a:t>
            </a:r>
            <a:endParaRPr lang="en-US" dirty="0"/>
          </a:p>
        </p:txBody>
      </p:sp>
      <p:sp>
        <p:nvSpPr>
          <p:cNvPr id="25" name="Espace réservé du texte 2">
            <a:extLst>
              <a:ext uri="{FF2B5EF4-FFF2-40B4-BE49-F238E27FC236}">
                <a16:creationId xmlns:a16="http://schemas.microsoft.com/office/drawing/2014/main" id="{15D23A70-0BB2-4635-BFD7-77425C4431C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25119" y="5551899"/>
            <a:ext cx="2113279" cy="966788"/>
          </a:xfrm>
          <a:prstGeom prst="rect">
            <a:avLst/>
          </a:prstGeom>
          <a:gradFill flip="none" rotWithShape="1">
            <a:gsLst>
              <a:gs pos="64000">
                <a:srgbClr val="1D1D1D">
                  <a:alpha val="78000"/>
                </a:srgbClr>
              </a:gs>
              <a:gs pos="6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4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 Normal" charset="0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 dirty="0"/>
              <a:t>Insert </a:t>
            </a:r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here</a:t>
            </a:r>
            <a:endParaRPr lang="en-US" dirty="0"/>
          </a:p>
        </p:txBody>
      </p:sp>
      <p:sp>
        <p:nvSpPr>
          <p:cNvPr id="26" name="Espace réservé du texte 2">
            <a:extLst>
              <a:ext uri="{FF2B5EF4-FFF2-40B4-BE49-F238E27FC236}">
                <a16:creationId xmlns:a16="http://schemas.microsoft.com/office/drawing/2014/main" id="{A8DE0069-A8B7-4E2A-A88D-ED057F4A156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5120" y="5987717"/>
            <a:ext cx="45719" cy="3253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4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 Normal" charset="0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 dirty="0"/>
              <a:t> </a:t>
            </a:r>
            <a:endParaRPr lang="en-US" dirty="0"/>
          </a:p>
        </p:txBody>
      </p:sp>
      <p:sp>
        <p:nvSpPr>
          <p:cNvPr id="27" name="Espace réservé du texte 2">
            <a:extLst>
              <a:ext uri="{FF2B5EF4-FFF2-40B4-BE49-F238E27FC236}">
                <a16:creationId xmlns:a16="http://schemas.microsoft.com/office/drawing/2014/main" id="{DED62EA6-CA25-42AF-932E-E226621A7D9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682238" y="5551899"/>
            <a:ext cx="2113279" cy="966788"/>
          </a:xfrm>
          <a:prstGeom prst="rect">
            <a:avLst/>
          </a:prstGeom>
          <a:gradFill flip="none" rotWithShape="1">
            <a:gsLst>
              <a:gs pos="64000">
                <a:srgbClr val="1D1D1D">
                  <a:alpha val="78000"/>
                </a:srgbClr>
              </a:gs>
              <a:gs pos="6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4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 Normal" charset="0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 dirty="0"/>
              <a:t>Insert </a:t>
            </a:r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here</a:t>
            </a:r>
            <a:endParaRPr lang="en-US" dirty="0"/>
          </a:p>
        </p:txBody>
      </p:sp>
      <p:sp>
        <p:nvSpPr>
          <p:cNvPr id="28" name="Espace réservé du texte 2">
            <a:extLst>
              <a:ext uri="{FF2B5EF4-FFF2-40B4-BE49-F238E27FC236}">
                <a16:creationId xmlns:a16="http://schemas.microsoft.com/office/drawing/2014/main" id="{69C73F44-1303-4699-9741-5071A868318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682239" y="5987717"/>
            <a:ext cx="45719" cy="3253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4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 Normal" charset="0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 dirty="0"/>
              <a:t> </a:t>
            </a:r>
            <a:endParaRPr lang="en-US" dirty="0"/>
          </a:p>
        </p:txBody>
      </p:sp>
      <p:sp>
        <p:nvSpPr>
          <p:cNvPr id="29" name="Espace réservé du texte 2">
            <a:extLst>
              <a:ext uri="{FF2B5EF4-FFF2-40B4-BE49-F238E27FC236}">
                <a16:creationId xmlns:a16="http://schemas.microsoft.com/office/drawing/2014/main" id="{3FAB9CE8-C8F6-4097-9876-3D5BB131A6EE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039355" y="5551899"/>
            <a:ext cx="2113279" cy="966788"/>
          </a:xfrm>
          <a:prstGeom prst="rect">
            <a:avLst/>
          </a:prstGeom>
          <a:gradFill flip="none" rotWithShape="1">
            <a:gsLst>
              <a:gs pos="64000">
                <a:srgbClr val="1D1D1D">
                  <a:alpha val="78000"/>
                </a:srgbClr>
              </a:gs>
              <a:gs pos="6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4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 Normal" charset="0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 dirty="0"/>
              <a:t>Insert </a:t>
            </a:r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here</a:t>
            </a:r>
            <a:endParaRPr lang="en-US" dirty="0"/>
          </a:p>
        </p:txBody>
      </p:sp>
      <p:sp>
        <p:nvSpPr>
          <p:cNvPr id="30" name="Espace réservé du texte 2">
            <a:extLst>
              <a:ext uri="{FF2B5EF4-FFF2-40B4-BE49-F238E27FC236}">
                <a16:creationId xmlns:a16="http://schemas.microsoft.com/office/drawing/2014/main" id="{2FE7EAC6-53B9-40F7-BAC8-FFAFE182DB6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039356" y="5987717"/>
            <a:ext cx="45719" cy="3253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4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 Normal" charset="0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 dirty="0"/>
              <a:t> </a:t>
            </a:r>
            <a:endParaRPr lang="en-US" dirty="0"/>
          </a:p>
        </p:txBody>
      </p:sp>
      <p:sp>
        <p:nvSpPr>
          <p:cNvPr id="31" name="Espace réservé du texte 2">
            <a:extLst>
              <a:ext uri="{FF2B5EF4-FFF2-40B4-BE49-F238E27FC236}">
                <a16:creationId xmlns:a16="http://schemas.microsoft.com/office/drawing/2014/main" id="{4AA8E213-976B-4F42-BF73-C960C4D9F66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396469" y="5551899"/>
            <a:ext cx="2113279" cy="966788"/>
          </a:xfrm>
          <a:prstGeom prst="rect">
            <a:avLst/>
          </a:prstGeom>
          <a:gradFill flip="none" rotWithShape="1">
            <a:gsLst>
              <a:gs pos="64000">
                <a:srgbClr val="1D1D1D">
                  <a:alpha val="78000"/>
                </a:srgbClr>
              </a:gs>
              <a:gs pos="6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4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 Normal" charset="0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 dirty="0"/>
              <a:t>Insert </a:t>
            </a:r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here</a:t>
            </a:r>
            <a:endParaRPr lang="en-US" dirty="0"/>
          </a:p>
        </p:txBody>
      </p:sp>
      <p:sp>
        <p:nvSpPr>
          <p:cNvPr id="32" name="Espace réservé du texte 2">
            <a:extLst>
              <a:ext uri="{FF2B5EF4-FFF2-40B4-BE49-F238E27FC236}">
                <a16:creationId xmlns:a16="http://schemas.microsoft.com/office/drawing/2014/main" id="{2B1B6386-3DB5-4B9B-9D72-E30B0FE4104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396470" y="5987717"/>
            <a:ext cx="45719" cy="3253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4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 Normal" charset="0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 dirty="0"/>
              <a:t> </a:t>
            </a:r>
            <a:endParaRPr lang="en-US" dirty="0"/>
          </a:p>
        </p:txBody>
      </p:sp>
      <p:sp>
        <p:nvSpPr>
          <p:cNvPr id="33" name="Espace réservé du texte 2">
            <a:extLst>
              <a:ext uri="{FF2B5EF4-FFF2-40B4-BE49-F238E27FC236}">
                <a16:creationId xmlns:a16="http://schemas.microsoft.com/office/drawing/2014/main" id="{E3598400-E700-44A3-8903-DB65AFF1248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753586" y="5551899"/>
            <a:ext cx="2113279" cy="966788"/>
          </a:xfrm>
          <a:prstGeom prst="rect">
            <a:avLst/>
          </a:prstGeom>
          <a:gradFill flip="none" rotWithShape="1">
            <a:gsLst>
              <a:gs pos="64000">
                <a:srgbClr val="1D1D1D">
                  <a:alpha val="78000"/>
                </a:srgbClr>
              </a:gs>
              <a:gs pos="6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4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 Normal" charset="0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 dirty="0"/>
              <a:t>Insert </a:t>
            </a:r>
            <a:r>
              <a:rPr lang="fr-FR" dirty="0" err="1"/>
              <a:t>text</a:t>
            </a:r>
            <a:r>
              <a:rPr lang="fr-FR" dirty="0"/>
              <a:t> </a:t>
            </a:r>
            <a:r>
              <a:rPr lang="fr-FR" dirty="0" err="1"/>
              <a:t>here</a:t>
            </a:r>
            <a:endParaRPr lang="en-US" dirty="0"/>
          </a:p>
        </p:txBody>
      </p:sp>
      <p:sp>
        <p:nvSpPr>
          <p:cNvPr id="34" name="Espace réservé du texte 2">
            <a:extLst>
              <a:ext uri="{FF2B5EF4-FFF2-40B4-BE49-F238E27FC236}">
                <a16:creationId xmlns:a16="http://schemas.microsoft.com/office/drawing/2014/main" id="{64D6E52E-F777-4A62-937F-D377DFED58C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753587" y="5987717"/>
            <a:ext cx="45719" cy="3253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2000" tIns="45720" rIns="91440" bIns="25200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4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 Normal" charset="0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16022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0">
            <a:extLst>
              <a:ext uri="{FF2B5EF4-FFF2-40B4-BE49-F238E27FC236}">
                <a16:creationId xmlns:a16="http://schemas.microsoft.com/office/drawing/2014/main" id="{7BF478B0-BD0C-4753-83DD-0647CA2A70F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903992" y="2612615"/>
            <a:ext cx="1864997" cy="1866477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fr-FR" dirty="0"/>
              <a:t>Picture</a:t>
            </a:r>
          </a:p>
        </p:txBody>
      </p:sp>
      <p:sp>
        <p:nvSpPr>
          <p:cNvPr id="13" name="Picture Placeholder 10">
            <a:extLst>
              <a:ext uri="{FF2B5EF4-FFF2-40B4-BE49-F238E27FC236}">
                <a16:creationId xmlns:a16="http://schemas.microsoft.com/office/drawing/2014/main" id="{4E75A3EB-2585-4E8B-966D-EE16E52809A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443986" y="2621323"/>
            <a:ext cx="1864997" cy="1866477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fr-FR" dirty="0"/>
              <a:t>Picture</a:t>
            </a:r>
          </a:p>
        </p:txBody>
      </p:sp>
      <p:sp>
        <p:nvSpPr>
          <p:cNvPr id="14" name="Picture Placeholder 10">
            <a:extLst>
              <a:ext uri="{FF2B5EF4-FFF2-40B4-BE49-F238E27FC236}">
                <a16:creationId xmlns:a16="http://schemas.microsoft.com/office/drawing/2014/main" id="{92B3B241-D439-47C0-9E90-9F4C8234BE0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983978" y="2612615"/>
            <a:ext cx="1864997" cy="1866477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 rtl="0">
              <a:buNone/>
              <a:defRPr sz="1050"/>
            </a:lvl1pPr>
          </a:lstStyle>
          <a:p>
            <a:r>
              <a:rPr lang="fr-FR" dirty="0"/>
              <a:t>Picture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833B4748-1D15-492B-BFA6-8B1A7240F82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364002" y="2612615"/>
            <a:ext cx="1864997" cy="1866477"/>
          </a:xfrm>
          <a:prstGeom prst="ellipse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fr-FR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12459378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FC0C2059-8C38-4CB4-80C3-6F18F2A8F4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</p:txBody>
      </p:sp>
    </p:spTree>
    <p:extLst>
      <p:ext uri="{BB962C8B-B14F-4D97-AF65-F5344CB8AC3E}">
        <p14:creationId xmlns:p14="http://schemas.microsoft.com/office/powerpoint/2010/main" val="28095421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682" r:id="rId3"/>
    <p:sldLayoutId id="2147483683" r:id="rId4"/>
    <p:sldLayoutId id="2147483684" r:id="rId5"/>
    <p:sldLayoutId id="2147483685" r:id="rId6"/>
    <p:sldLayoutId id="2147483701" r:id="rId7"/>
    <p:sldLayoutId id="2147483724" r:id="rId8"/>
    <p:sldLayoutId id="2147483678" r:id="rId9"/>
    <p:sldLayoutId id="2147483656" r:id="rId10"/>
    <p:sldLayoutId id="2147483679" r:id="rId11"/>
    <p:sldLayoutId id="2147483680" r:id="rId12"/>
    <p:sldLayoutId id="2147483681" r:id="rId13"/>
    <p:sldLayoutId id="2147483686" r:id="rId14"/>
    <p:sldLayoutId id="2147483687" r:id="rId15"/>
    <p:sldLayoutId id="2147483688" r:id="rId16"/>
    <p:sldLayoutId id="2147483689" r:id="rId17"/>
    <p:sldLayoutId id="2147483690" r:id="rId18"/>
    <p:sldLayoutId id="2147483691" r:id="rId19"/>
    <p:sldLayoutId id="2147483692" r:id="rId20"/>
    <p:sldLayoutId id="2147483693" r:id="rId21"/>
    <p:sldLayoutId id="2147483694" r:id="rId22"/>
    <p:sldLayoutId id="2147483695" r:id="rId23"/>
    <p:sldLayoutId id="2147483696" r:id="rId24"/>
    <p:sldLayoutId id="2147483697" r:id="rId25"/>
    <p:sldLayoutId id="2147483698" r:id="rId26"/>
    <p:sldLayoutId id="2147483699" r:id="rId27"/>
    <p:sldLayoutId id="2147483700" r:id="rId28"/>
    <p:sldLayoutId id="2147483704" r:id="rId29"/>
    <p:sldLayoutId id="2147483705" r:id="rId30"/>
    <p:sldLayoutId id="2147483706" r:id="rId31"/>
    <p:sldLayoutId id="2147483707" r:id="rId32"/>
    <p:sldLayoutId id="2147483708" r:id="rId33"/>
    <p:sldLayoutId id="2147483709" r:id="rId34"/>
    <p:sldLayoutId id="2147483710" r:id="rId35"/>
    <p:sldLayoutId id="2147483711" r:id="rId36"/>
    <p:sldLayoutId id="2147483712" r:id="rId37"/>
    <p:sldLayoutId id="2147483713" r:id="rId38"/>
    <p:sldLayoutId id="2147483714" r:id="rId39"/>
    <p:sldLayoutId id="2147483715" r:id="rId40"/>
    <p:sldLayoutId id="2147483716" r:id="rId41"/>
    <p:sldLayoutId id="2147483717" r:id="rId42"/>
    <p:sldLayoutId id="2147483718" r:id="rId43"/>
    <p:sldLayoutId id="2147483719" r:id="rId44"/>
    <p:sldLayoutId id="2147483722" r:id="rId45"/>
    <p:sldLayoutId id="2147483721" r:id="rId4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00" indent="-228600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kumimoji="0" lang="fr-FR" sz="3600" b="0" i="0" u="none" strike="noStrike" kern="1200" cap="none" spc="0" normalizeH="0" baseline="0" dirty="0" smtClean="0">
          <a:ln>
            <a:noFill/>
          </a:ln>
          <a:solidFill>
            <a:schemeClr val="accent1"/>
          </a:solidFill>
          <a:effectLst/>
          <a:uLnTx/>
          <a:uFillTx/>
          <a:latin typeface="Helvetica Neue Moyen" charset="0"/>
          <a:ea typeface="+mn-ea"/>
          <a:cs typeface="Helvetica Neue Moyen" charset="0"/>
        </a:defRPr>
      </a:lvl1pPr>
      <a:lvl2pPr marL="360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kumimoji="0" lang="fr-FR" sz="2000" b="0" i="0" u="none" strike="noStrike" kern="1200" cap="none" spc="0" normalizeH="0" baseline="0" dirty="0" smtClean="0">
          <a:ln>
            <a:noFill/>
          </a:ln>
          <a:solidFill>
            <a:schemeClr val="tx1"/>
          </a:solidFill>
          <a:effectLst/>
          <a:uLnTx/>
          <a:uFillTx/>
          <a:latin typeface="Helvetica Neue Moyen" charset="0"/>
          <a:ea typeface="+mn-ea"/>
          <a:cs typeface="Helvetica Neue Moyen" charset="0"/>
        </a:defRPr>
      </a:lvl2pPr>
      <a:lvl3pPr marL="36000" indent="-228600" algn="l" defTabSz="914400" rtl="0" eaLnBrk="1" latinLnBrk="0" hangingPunct="1">
        <a:lnSpc>
          <a:spcPct val="15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lang="fr-FR" sz="1200" b="0" i="0" kern="1200" dirty="0" smtClean="0">
          <a:solidFill>
            <a:schemeClr val="tx1"/>
          </a:solidFill>
          <a:latin typeface="Helvetica Neue Normal" charset="0"/>
          <a:ea typeface="+mn-ea"/>
          <a:cs typeface="Helvetica Neue Normal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16F8FF5-D206-4BC1-97C5-118E812768F0}"/>
              </a:ext>
            </a:extLst>
          </p:cNvPr>
          <p:cNvSpPr/>
          <p:nvPr/>
        </p:nvSpPr>
        <p:spPr>
          <a:xfrm>
            <a:off x="0" y="274322"/>
            <a:ext cx="10141527" cy="630935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 Neue Normal" charset="0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AB6577-AFB7-4260-AAEF-8D384D8CF9F4}"/>
              </a:ext>
            </a:extLst>
          </p:cNvPr>
          <p:cNvSpPr txBox="1"/>
          <p:nvPr/>
        </p:nvSpPr>
        <p:spPr>
          <a:xfrm>
            <a:off x="427627" y="3473752"/>
            <a:ext cx="5139055" cy="83099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ct val="90000"/>
              </a:lnSpc>
              <a:defRPr/>
            </a:pPr>
            <a:r>
              <a:rPr kumimoji="0" lang="zh-TW" altLang="en-US" sz="300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elvetica Neue Moyen" charset="0"/>
                <a:cs typeface="Helvetica Neue Moyen" charset="0"/>
              </a:rPr>
              <a:t>組員名單</a:t>
            </a:r>
            <a:r>
              <a:rPr kumimoji="0" lang="en-US" altLang="zh-TW" sz="300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elvetica Neue Moyen" charset="0"/>
                <a:cs typeface="Helvetica Neue Moyen" charset="0"/>
              </a:rPr>
              <a:t>:</a:t>
            </a:r>
            <a:r>
              <a:rPr kumimoji="0" lang="zh-TW" altLang="en-US" sz="300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elvetica Neue Moyen" charset="0"/>
                <a:cs typeface="Helvetica Neue Moyen" charset="0"/>
              </a:rPr>
              <a:t> 資工四</a:t>
            </a:r>
            <a:r>
              <a:rPr kumimoji="0" lang="en-US" altLang="zh-TW" sz="300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elvetica Neue Moyen" charset="0"/>
                <a:cs typeface="Helvetica Neue Moyen" charset="0"/>
              </a:rPr>
              <a:t>A</a:t>
            </a:r>
          </a:p>
          <a:p>
            <a:pPr lvl="0">
              <a:lnSpc>
                <a:spcPct val="90000"/>
              </a:lnSpc>
              <a:defRPr/>
            </a:pPr>
            <a:r>
              <a:rPr lang="zh-TW" altLang="en-US" sz="3000" dirty="0">
                <a:solidFill>
                  <a:schemeClr val="bg1"/>
                </a:solidFill>
                <a:latin typeface="Helvetica Neue Moyen" charset="0"/>
                <a:cs typeface="Helvetica Neue Moyen" charset="0"/>
              </a:rPr>
              <a:t>林承翰</a:t>
            </a:r>
            <a:r>
              <a:rPr lang="en-US" altLang="zh-TW" sz="3000" dirty="0">
                <a:solidFill>
                  <a:schemeClr val="bg1"/>
                </a:solidFill>
                <a:latin typeface="Helvetica Neue Moyen" charset="0"/>
                <a:cs typeface="Helvetica Neue Moyen" charset="0"/>
              </a:rPr>
              <a:t>,</a:t>
            </a:r>
            <a:r>
              <a:rPr lang="zh-TW" altLang="en-US" sz="3000" dirty="0">
                <a:solidFill>
                  <a:schemeClr val="bg1"/>
                </a:solidFill>
                <a:latin typeface="Helvetica Neue Moyen" charset="0"/>
                <a:cs typeface="Helvetica Neue Moyen" charset="0"/>
              </a:rPr>
              <a:t>林佳儀</a:t>
            </a:r>
            <a:r>
              <a:rPr lang="en-US" altLang="zh-TW" sz="3000" dirty="0">
                <a:solidFill>
                  <a:schemeClr val="bg1"/>
                </a:solidFill>
                <a:latin typeface="Helvetica Neue Moyen" charset="0"/>
                <a:cs typeface="Helvetica Neue Moyen" charset="0"/>
              </a:rPr>
              <a:t>,</a:t>
            </a:r>
            <a:r>
              <a:rPr lang="zh-TW" altLang="en-US" sz="3000" dirty="0">
                <a:solidFill>
                  <a:schemeClr val="bg1"/>
                </a:solidFill>
                <a:latin typeface="Helvetica Neue Moyen" charset="0"/>
                <a:cs typeface="Helvetica Neue Moyen" charset="0"/>
              </a:rPr>
              <a:t>林鴻璋</a:t>
            </a:r>
            <a:r>
              <a:rPr lang="en-US" altLang="zh-TW" sz="3000" dirty="0">
                <a:solidFill>
                  <a:schemeClr val="bg1"/>
                </a:solidFill>
                <a:latin typeface="Helvetica Neue Moyen" charset="0"/>
                <a:cs typeface="Helvetica Neue Moyen" charset="0"/>
              </a:rPr>
              <a:t>,</a:t>
            </a:r>
            <a:r>
              <a:rPr lang="zh-TW" altLang="en-US" sz="3000" dirty="0">
                <a:solidFill>
                  <a:schemeClr val="bg1"/>
                </a:solidFill>
                <a:latin typeface="Helvetica Neue Moyen" charset="0"/>
                <a:cs typeface="Helvetica Neue Moyen" charset="0"/>
              </a:rPr>
              <a:t>廖柏毅</a:t>
            </a:r>
            <a:endParaRPr kumimoji="0" lang="fr-FR" sz="300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Helvetica Neue Moyen" charset="0"/>
              <a:cs typeface="Helvetica Neue Moyen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B8C1CF-BE41-4ED9-88F3-69C14BACD512}"/>
              </a:ext>
            </a:extLst>
          </p:cNvPr>
          <p:cNvSpPr txBox="1"/>
          <p:nvPr/>
        </p:nvSpPr>
        <p:spPr>
          <a:xfrm>
            <a:off x="2050473" y="1735538"/>
            <a:ext cx="2905701" cy="692497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500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elvetica Neue Moyen" charset="0"/>
                <a:ea typeface="+mn-ea"/>
                <a:cs typeface="Helvetica Neue Moyen" charset="0"/>
              </a:rPr>
              <a:t>智能社區</a:t>
            </a:r>
            <a:endParaRPr kumimoji="0" lang="fr-FR" sz="500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Helvetica Neue Moyen" charset="0"/>
              <a:ea typeface="+mn-ea"/>
              <a:cs typeface="Helvetica Neue Moyen" charset="0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4E4F8BA4-0998-A263-A917-A9B539BA0E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4309" y="979054"/>
            <a:ext cx="5641225" cy="4604326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11" name="TextBox 5">
            <a:extLst>
              <a:ext uri="{FF2B5EF4-FFF2-40B4-BE49-F238E27FC236}">
                <a16:creationId xmlns:a16="http://schemas.microsoft.com/office/drawing/2014/main" id="{4A095549-2CA5-28E1-D5EC-CD493347EA18}"/>
              </a:ext>
            </a:extLst>
          </p:cNvPr>
          <p:cNvSpPr txBox="1"/>
          <p:nvPr/>
        </p:nvSpPr>
        <p:spPr>
          <a:xfrm>
            <a:off x="403349" y="4752383"/>
            <a:ext cx="5139055" cy="41549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ct val="90000"/>
              </a:lnSpc>
              <a:defRPr/>
            </a:pPr>
            <a:r>
              <a:rPr kumimoji="0" lang="zh-TW" altLang="en-US" sz="300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elvetica Neue Moyen" charset="0"/>
                <a:cs typeface="Helvetica Neue Moyen" charset="0"/>
              </a:rPr>
              <a:t>指導教師</a:t>
            </a:r>
            <a:r>
              <a:rPr kumimoji="0" lang="en-US" altLang="zh-TW" sz="300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elvetica Neue Moyen" charset="0"/>
                <a:cs typeface="Helvetica Neue Moyen" charset="0"/>
              </a:rPr>
              <a:t>:</a:t>
            </a:r>
            <a:r>
              <a:rPr kumimoji="0" lang="zh-TW" altLang="en-US" sz="300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elvetica Neue Moyen" charset="0"/>
                <a:cs typeface="Helvetica Neue Moyen" charset="0"/>
              </a:rPr>
              <a:t> 謝孟諺</a:t>
            </a:r>
            <a:endParaRPr kumimoji="0" lang="fr-FR" sz="300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Helvetica Neue Moyen" charset="0"/>
              <a:cs typeface="Helvetica Neue Moye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37991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2D8ADCF-4934-40F9-ABAA-506F4565CA04}"/>
              </a:ext>
            </a:extLst>
          </p:cNvPr>
          <p:cNvSpPr/>
          <p:nvPr/>
        </p:nvSpPr>
        <p:spPr>
          <a:xfrm>
            <a:off x="0" y="0"/>
            <a:ext cx="3048000" cy="68579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 Neue Normal" charset="0"/>
              <a:ea typeface="+mn-ea"/>
              <a:cs typeface="+mn-cs"/>
            </a:endParaRPr>
          </a:p>
        </p:txBody>
      </p:sp>
      <p:sp>
        <p:nvSpPr>
          <p:cNvPr id="5" name="Rectangle: Rounded Corners 6">
            <a:extLst>
              <a:ext uri="{FF2B5EF4-FFF2-40B4-BE49-F238E27FC236}">
                <a16:creationId xmlns:a16="http://schemas.microsoft.com/office/drawing/2014/main" id="{DA71410B-9BEA-4B6F-BE29-745E28207530}"/>
              </a:ext>
            </a:extLst>
          </p:cNvPr>
          <p:cNvSpPr/>
          <p:nvPr/>
        </p:nvSpPr>
        <p:spPr>
          <a:xfrm>
            <a:off x="873125" y="887375"/>
            <a:ext cx="2057400" cy="435862"/>
          </a:xfrm>
          <a:prstGeom prst="rect">
            <a:avLst/>
          </a:prstGeom>
          <a:noFill/>
          <a:ln>
            <a:noFill/>
          </a:ln>
          <a:effectLst>
            <a:outerShdw blurRad="203200" dist="50800" dir="5400000" algn="ctr" rotWithShape="0">
              <a:schemeClr val="accent1">
                <a:alpha val="3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00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Helvetica Neue Moyen" charset="0"/>
                <a:ea typeface="+mn-ea"/>
                <a:cs typeface="+mn-cs"/>
              </a:rPr>
              <a:t>使用者端</a:t>
            </a:r>
            <a:endParaRPr kumimoji="0" lang="fr-FR" sz="200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Helvetica Neue Moyen" charset="0"/>
              <a:ea typeface="+mn-ea"/>
              <a:cs typeface="+mn-cs"/>
            </a:endParaRPr>
          </a:p>
        </p:txBody>
      </p:sp>
      <p:sp>
        <p:nvSpPr>
          <p:cNvPr id="15" name="Rectangle: Rounded Corners 6">
            <a:extLst>
              <a:ext uri="{FF2B5EF4-FFF2-40B4-BE49-F238E27FC236}">
                <a16:creationId xmlns:a16="http://schemas.microsoft.com/office/drawing/2014/main" id="{7FE1A9DF-7713-4339-8CF0-736ADDE53638}"/>
              </a:ext>
            </a:extLst>
          </p:cNvPr>
          <p:cNvSpPr/>
          <p:nvPr/>
        </p:nvSpPr>
        <p:spPr>
          <a:xfrm>
            <a:off x="873125" y="1841293"/>
            <a:ext cx="2057400" cy="4358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600" dirty="0">
                <a:solidFill>
                  <a:prstClr val="white"/>
                </a:solidFill>
                <a:latin typeface="Helvetica Neue Moyen" charset="0"/>
              </a:rPr>
              <a:t>佈</a:t>
            </a:r>
            <a:r>
              <a:rPr kumimoji="0" lang="zh-TW" altLang="en-US" sz="160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 Moyen" charset="0"/>
                <a:ea typeface="+mn-ea"/>
                <a:cs typeface="+mn-cs"/>
              </a:rPr>
              <a:t>告欄</a:t>
            </a:r>
            <a:endParaRPr kumimoji="0" lang="fr-FR" sz="16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 Neue Moyen" charset="0"/>
              <a:ea typeface="+mn-ea"/>
              <a:cs typeface="+mn-cs"/>
            </a:endParaRPr>
          </a:p>
        </p:txBody>
      </p:sp>
      <p:sp>
        <p:nvSpPr>
          <p:cNvPr id="16" name="Rectangle: Rounded Corners 6">
            <a:extLst>
              <a:ext uri="{FF2B5EF4-FFF2-40B4-BE49-F238E27FC236}">
                <a16:creationId xmlns:a16="http://schemas.microsoft.com/office/drawing/2014/main" id="{D6001C09-3578-4FB1-BE0C-238ECE8C9F24}"/>
              </a:ext>
            </a:extLst>
          </p:cNvPr>
          <p:cNvSpPr/>
          <p:nvPr/>
        </p:nvSpPr>
        <p:spPr>
          <a:xfrm>
            <a:off x="873125" y="2795211"/>
            <a:ext cx="2057400" cy="4358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6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 Neue Moyen" charset="0"/>
              <a:ea typeface="+mn-ea"/>
              <a:cs typeface="+mn-cs"/>
            </a:endParaRPr>
          </a:p>
        </p:txBody>
      </p:sp>
      <p:sp>
        <p:nvSpPr>
          <p:cNvPr id="13" name="Rectangle: Rounded Corners 6">
            <a:extLst>
              <a:ext uri="{FF2B5EF4-FFF2-40B4-BE49-F238E27FC236}">
                <a16:creationId xmlns:a16="http://schemas.microsoft.com/office/drawing/2014/main" id="{D4B8E3EE-D89E-49C7-8696-9A3A001A0515}"/>
              </a:ext>
            </a:extLst>
          </p:cNvPr>
          <p:cNvSpPr/>
          <p:nvPr/>
        </p:nvSpPr>
        <p:spPr>
          <a:xfrm>
            <a:off x="873125" y="3749129"/>
            <a:ext cx="2057400" cy="4358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6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 Neue Moyen" charset="0"/>
              <a:ea typeface="+mn-ea"/>
              <a:cs typeface="+mn-cs"/>
            </a:endParaRPr>
          </a:p>
        </p:txBody>
      </p:sp>
      <p:sp>
        <p:nvSpPr>
          <p:cNvPr id="14" name="Rectangle: Rounded Corners 6">
            <a:extLst>
              <a:ext uri="{FF2B5EF4-FFF2-40B4-BE49-F238E27FC236}">
                <a16:creationId xmlns:a16="http://schemas.microsoft.com/office/drawing/2014/main" id="{E3C4959C-CD44-4756-ADD3-E745D3336DA1}"/>
              </a:ext>
            </a:extLst>
          </p:cNvPr>
          <p:cNvSpPr/>
          <p:nvPr/>
        </p:nvSpPr>
        <p:spPr>
          <a:xfrm>
            <a:off x="873125" y="4703047"/>
            <a:ext cx="2057400" cy="4358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6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 Neue Moyen" charset="0"/>
              <a:ea typeface="+mn-ea"/>
              <a:cs typeface="+mn-cs"/>
            </a:endParaRPr>
          </a:p>
        </p:txBody>
      </p:sp>
      <p:sp>
        <p:nvSpPr>
          <p:cNvPr id="17" name="Rectangle: Rounded Corners 6">
            <a:extLst>
              <a:ext uri="{FF2B5EF4-FFF2-40B4-BE49-F238E27FC236}">
                <a16:creationId xmlns:a16="http://schemas.microsoft.com/office/drawing/2014/main" id="{41669010-1718-4E24-B4EC-8BA4B6DEDAD5}"/>
              </a:ext>
            </a:extLst>
          </p:cNvPr>
          <p:cNvSpPr/>
          <p:nvPr/>
        </p:nvSpPr>
        <p:spPr>
          <a:xfrm>
            <a:off x="873125" y="5656963"/>
            <a:ext cx="2057400" cy="4358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6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 Neue Moyen" charset="0"/>
              <a:ea typeface="+mn-ea"/>
              <a:cs typeface="+mn-cs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2DB9B70-63FB-A5BF-05F2-AD76086EB5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3650" y="61441"/>
            <a:ext cx="7487695" cy="6735115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21206607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2D8ADCF-4934-40F9-ABAA-506F4565CA04}"/>
              </a:ext>
            </a:extLst>
          </p:cNvPr>
          <p:cNvSpPr/>
          <p:nvPr/>
        </p:nvSpPr>
        <p:spPr>
          <a:xfrm>
            <a:off x="0" y="0"/>
            <a:ext cx="3048000" cy="68579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 Neue Normal" charset="0"/>
              <a:ea typeface="+mn-ea"/>
              <a:cs typeface="+mn-cs"/>
            </a:endParaRPr>
          </a:p>
        </p:txBody>
      </p:sp>
      <p:sp>
        <p:nvSpPr>
          <p:cNvPr id="5" name="Rectangle: Rounded Corners 6">
            <a:extLst>
              <a:ext uri="{FF2B5EF4-FFF2-40B4-BE49-F238E27FC236}">
                <a16:creationId xmlns:a16="http://schemas.microsoft.com/office/drawing/2014/main" id="{DA71410B-9BEA-4B6F-BE29-745E28207530}"/>
              </a:ext>
            </a:extLst>
          </p:cNvPr>
          <p:cNvSpPr/>
          <p:nvPr/>
        </p:nvSpPr>
        <p:spPr>
          <a:xfrm>
            <a:off x="873125" y="887375"/>
            <a:ext cx="2057400" cy="435862"/>
          </a:xfrm>
          <a:prstGeom prst="rect">
            <a:avLst/>
          </a:prstGeom>
          <a:noFill/>
          <a:ln>
            <a:noFill/>
          </a:ln>
          <a:effectLst>
            <a:outerShdw blurRad="203200" dist="50800" dir="5400000" algn="ctr" rotWithShape="0">
              <a:schemeClr val="accent1">
                <a:alpha val="3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00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Helvetica Neue Moyen" charset="0"/>
                <a:ea typeface="+mn-ea"/>
                <a:cs typeface="+mn-cs"/>
              </a:rPr>
              <a:t>使用者端</a:t>
            </a:r>
            <a:endParaRPr kumimoji="0" lang="fr-FR" sz="200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Helvetica Neue Moyen" charset="0"/>
              <a:ea typeface="+mn-ea"/>
              <a:cs typeface="+mn-cs"/>
            </a:endParaRPr>
          </a:p>
        </p:txBody>
      </p:sp>
      <p:sp>
        <p:nvSpPr>
          <p:cNvPr id="15" name="Rectangle: Rounded Corners 6">
            <a:extLst>
              <a:ext uri="{FF2B5EF4-FFF2-40B4-BE49-F238E27FC236}">
                <a16:creationId xmlns:a16="http://schemas.microsoft.com/office/drawing/2014/main" id="{7FE1A9DF-7713-4339-8CF0-736ADDE53638}"/>
              </a:ext>
            </a:extLst>
          </p:cNvPr>
          <p:cNvSpPr/>
          <p:nvPr/>
        </p:nvSpPr>
        <p:spPr>
          <a:xfrm>
            <a:off x="873125" y="1841293"/>
            <a:ext cx="2057400" cy="4358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defRPr/>
            </a:pPr>
            <a:endParaRPr lang="en-US" altLang="zh-TW" sz="1600" dirty="0">
              <a:solidFill>
                <a:prstClr val="white"/>
              </a:solidFill>
              <a:latin typeface="Helvetica Neue Moyen" charset="0"/>
            </a:endParaRPr>
          </a:p>
          <a:p>
            <a:pPr>
              <a:defRPr/>
            </a:pPr>
            <a:r>
              <a:rPr lang="zh-TW" altLang="en-US" sz="1600" dirty="0">
                <a:solidFill>
                  <a:prstClr val="white"/>
                </a:solidFill>
                <a:latin typeface="Helvetica Neue Moyen" charset="0"/>
              </a:rPr>
              <a:t>名字</a:t>
            </a:r>
            <a:r>
              <a:rPr lang="en-US" altLang="zh-TW" sz="1600" dirty="0">
                <a:solidFill>
                  <a:prstClr val="white"/>
                </a:solidFill>
                <a:latin typeface="Helvetica Neue Moyen" charset="0"/>
              </a:rPr>
              <a:t>/</a:t>
            </a:r>
            <a:r>
              <a:rPr lang="zh-TW" altLang="en-US" sz="1600" dirty="0">
                <a:solidFill>
                  <a:prstClr val="white"/>
                </a:solidFill>
                <a:latin typeface="Helvetica Neue Moyen" charset="0"/>
              </a:rPr>
              <a:t>房號</a:t>
            </a:r>
            <a:r>
              <a:rPr lang="en-US" altLang="zh-TW" sz="1600" dirty="0">
                <a:solidFill>
                  <a:prstClr val="white"/>
                </a:solidFill>
                <a:latin typeface="Helvetica Neue Moyen" charset="0"/>
              </a:rPr>
              <a:t>(</a:t>
            </a:r>
            <a:r>
              <a:rPr lang="zh-TW" altLang="en-US" sz="1600" dirty="0">
                <a:solidFill>
                  <a:prstClr val="white"/>
                </a:solidFill>
                <a:latin typeface="Helvetica Neue Moyen" charset="0"/>
              </a:rPr>
              <a:t>預約紀錄</a:t>
            </a:r>
            <a:r>
              <a:rPr lang="en-US" altLang="zh-TW" sz="1600" dirty="0">
                <a:solidFill>
                  <a:prstClr val="white"/>
                </a:solidFill>
                <a:latin typeface="Helvetica Neue Moyen" charset="0"/>
              </a:rPr>
              <a:t>)</a:t>
            </a:r>
            <a:endParaRPr kumimoji="0" lang="en-US" altLang="zh-TW" sz="16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 Neue Moyen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6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 Neue Moyen" charset="0"/>
              <a:ea typeface="+mn-ea"/>
              <a:cs typeface="+mn-cs"/>
            </a:endParaRPr>
          </a:p>
        </p:txBody>
      </p:sp>
      <p:sp>
        <p:nvSpPr>
          <p:cNvPr id="16" name="Rectangle: Rounded Corners 6">
            <a:extLst>
              <a:ext uri="{FF2B5EF4-FFF2-40B4-BE49-F238E27FC236}">
                <a16:creationId xmlns:a16="http://schemas.microsoft.com/office/drawing/2014/main" id="{D6001C09-3578-4FB1-BE0C-238ECE8C9F24}"/>
              </a:ext>
            </a:extLst>
          </p:cNvPr>
          <p:cNvSpPr/>
          <p:nvPr/>
        </p:nvSpPr>
        <p:spPr>
          <a:xfrm>
            <a:off x="873125" y="2795211"/>
            <a:ext cx="2057400" cy="4358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6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 Neue Moyen" charset="0"/>
              <a:ea typeface="+mn-ea"/>
              <a:cs typeface="+mn-cs"/>
            </a:endParaRPr>
          </a:p>
        </p:txBody>
      </p:sp>
      <p:sp>
        <p:nvSpPr>
          <p:cNvPr id="13" name="Rectangle: Rounded Corners 6">
            <a:extLst>
              <a:ext uri="{FF2B5EF4-FFF2-40B4-BE49-F238E27FC236}">
                <a16:creationId xmlns:a16="http://schemas.microsoft.com/office/drawing/2014/main" id="{D4B8E3EE-D89E-49C7-8696-9A3A001A0515}"/>
              </a:ext>
            </a:extLst>
          </p:cNvPr>
          <p:cNvSpPr/>
          <p:nvPr/>
        </p:nvSpPr>
        <p:spPr>
          <a:xfrm>
            <a:off x="873125" y="3749129"/>
            <a:ext cx="2057400" cy="4358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6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 Neue Moyen" charset="0"/>
              <a:ea typeface="+mn-ea"/>
              <a:cs typeface="+mn-cs"/>
            </a:endParaRPr>
          </a:p>
        </p:txBody>
      </p:sp>
      <p:sp>
        <p:nvSpPr>
          <p:cNvPr id="14" name="Rectangle: Rounded Corners 6">
            <a:extLst>
              <a:ext uri="{FF2B5EF4-FFF2-40B4-BE49-F238E27FC236}">
                <a16:creationId xmlns:a16="http://schemas.microsoft.com/office/drawing/2014/main" id="{E3C4959C-CD44-4756-ADD3-E745D3336DA1}"/>
              </a:ext>
            </a:extLst>
          </p:cNvPr>
          <p:cNvSpPr/>
          <p:nvPr/>
        </p:nvSpPr>
        <p:spPr>
          <a:xfrm>
            <a:off x="873125" y="4703047"/>
            <a:ext cx="2057400" cy="4358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6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 Neue Moyen" charset="0"/>
              <a:ea typeface="+mn-ea"/>
              <a:cs typeface="+mn-cs"/>
            </a:endParaRPr>
          </a:p>
        </p:txBody>
      </p:sp>
      <p:sp>
        <p:nvSpPr>
          <p:cNvPr id="17" name="Rectangle: Rounded Corners 6">
            <a:extLst>
              <a:ext uri="{FF2B5EF4-FFF2-40B4-BE49-F238E27FC236}">
                <a16:creationId xmlns:a16="http://schemas.microsoft.com/office/drawing/2014/main" id="{41669010-1718-4E24-B4EC-8BA4B6DEDAD5}"/>
              </a:ext>
            </a:extLst>
          </p:cNvPr>
          <p:cNvSpPr/>
          <p:nvPr/>
        </p:nvSpPr>
        <p:spPr>
          <a:xfrm>
            <a:off x="873125" y="5656963"/>
            <a:ext cx="2057400" cy="4358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6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 Neue Moyen" charset="0"/>
              <a:ea typeface="+mn-ea"/>
              <a:cs typeface="+mn-cs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E5E1179F-A226-AF82-EEE3-43C969A2D1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3650" y="1196780"/>
            <a:ext cx="7615054" cy="4068586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21129462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2D8ADCF-4934-40F9-ABAA-506F4565CA04}"/>
              </a:ext>
            </a:extLst>
          </p:cNvPr>
          <p:cNvSpPr/>
          <p:nvPr/>
        </p:nvSpPr>
        <p:spPr>
          <a:xfrm>
            <a:off x="0" y="0"/>
            <a:ext cx="3048000" cy="68579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 Neue Normal" charset="0"/>
              <a:ea typeface="+mn-ea"/>
              <a:cs typeface="+mn-cs"/>
            </a:endParaRPr>
          </a:p>
        </p:txBody>
      </p:sp>
      <p:sp>
        <p:nvSpPr>
          <p:cNvPr id="5" name="Rectangle: Rounded Corners 6">
            <a:extLst>
              <a:ext uri="{FF2B5EF4-FFF2-40B4-BE49-F238E27FC236}">
                <a16:creationId xmlns:a16="http://schemas.microsoft.com/office/drawing/2014/main" id="{DA71410B-9BEA-4B6F-BE29-745E28207530}"/>
              </a:ext>
            </a:extLst>
          </p:cNvPr>
          <p:cNvSpPr/>
          <p:nvPr/>
        </p:nvSpPr>
        <p:spPr>
          <a:xfrm>
            <a:off x="664733" y="547244"/>
            <a:ext cx="2057400" cy="435862"/>
          </a:xfrm>
          <a:prstGeom prst="rect">
            <a:avLst/>
          </a:prstGeom>
          <a:noFill/>
          <a:ln>
            <a:noFill/>
          </a:ln>
          <a:effectLst>
            <a:outerShdw blurRad="203200" dist="50800" dir="5400000" algn="ctr" rotWithShape="0">
              <a:schemeClr val="accent1">
                <a:alpha val="3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00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Helvetica Neue Moyen" charset="0"/>
                <a:ea typeface="+mn-ea"/>
                <a:cs typeface="+mn-cs"/>
              </a:rPr>
              <a:t>管理端</a:t>
            </a:r>
            <a:endParaRPr kumimoji="0" lang="fr-FR" sz="200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Helvetica Neue Moyen" charset="0"/>
              <a:ea typeface="+mn-ea"/>
              <a:cs typeface="+mn-cs"/>
            </a:endParaRPr>
          </a:p>
        </p:txBody>
      </p:sp>
      <p:sp>
        <p:nvSpPr>
          <p:cNvPr id="15" name="Rectangle: Rounded Corners 6">
            <a:extLst>
              <a:ext uri="{FF2B5EF4-FFF2-40B4-BE49-F238E27FC236}">
                <a16:creationId xmlns:a16="http://schemas.microsoft.com/office/drawing/2014/main" id="{7FE1A9DF-7713-4339-8CF0-736ADDE53638}"/>
              </a:ext>
            </a:extLst>
          </p:cNvPr>
          <p:cNvSpPr/>
          <p:nvPr/>
        </p:nvSpPr>
        <p:spPr>
          <a:xfrm>
            <a:off x="664733" y="1312419"/>
            <a:ext cx="2057400" cy="4358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60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 Moyen" charset="0"/>
                <a:ea typeface="+mn-ea"/>
                <a:cs typeface="+mn-cs"/>
              </a:rPr>
              <a:t>佈告欄管理</a:t>
            </a:r>
            <a:endParaRPr kumimoji="0" lang="fr-FR" sz="16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 Neue Moyen" charset="0"/>
              <a:ea typeface="+mn-ea"/>
              <a:cs typeface="+mn-cs"/>
            </a:endParaRPr>
          </a:p>
        </p:txBody>
      </p:sp>
      <p:sp>
        <p:nvSpPr>
          <p:cNvPr id="16" name="Rectangle: Rounded Corners 6">
            <a:extLst>
              <a:ext uri="{FF2B5EF4-FFF2-40B4-BE49-F238E27FC236}">
                <a16:creationId xmlns:a16="http://schemas.microsoft.com/office/drawing/2014/main" id="{D6001C09-3578-4FB1-BE0C-238ECE8C9F24}"/>
              </a:ext>
            </a:extLst>
          </p:cNvPr>
          <p:cNvSpPr/>
          <p:nvPr/>
        </p:nvSpPr>
        <p:spPr>
          <a:xfrm>
            <a:off x="655497" y="2082161"/>
            <a:ext cx="2057400" cy="4358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60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 Moyen" charset="0"/>
                <a:ea typeface="+mn-ea"/>
                <a:cs typeface="+mn-cs"/>
              </a:rPr>
              <a:t>會員管理</a:t>
            </a:r>
            <a:endParaRPr kumimoji="0" lang="fr-FR" sz="16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 Neue Moyen" charset="0"/>
              <a:ea typeface="+mn-ea"/>
              <a:cs typeface="+mn-cs"/>
            </a:endParaRPr>
          </a:p>
        </p:txBody>
      </p:sp>
      <p:sp>
        <p:nvSpPr>
          <p:cNvPr id="13" name="Rectangle: Rounded Corners 6">
            <a:extLst>
              <a:ext uri="{FF2B5EF4-FFF2-40B4-BE49-F238E27FC236}">
                <a16:creationId xmlns:a16="http://schemas.microsoft.com/office/drawing/2014/main" id="{D4B8E3EE-D89E-49C7-8696-9A3A001A0515}"/>
              </a:ext>
            </a:extLst>
          </p:cNvPr>
          <p:cNvSpPr/>
          <p:nvPr/>
        </p:nvSpPr>
        <p:spPr>
          <a:xfrm>
            <a:off x="664733" y="2847336"/>
            <a:ext cx="2057400" cy="4358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60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 Moyen" charset="0"/>
                <a:ea typeface="+mn-ea"/>
                <a:cs typeface="+mn-cs"/>
              </a:rPr>
              <a:t>公共設施管理</a:t>
            </a:r>
            <a:endParaRPr kumimoji="0" lang="en-US" altLang="zh-TW" sz="16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 Neue Moyen" charset="0"/>
              <a:ea typeface="+mn-ea"/>
              <a:cs typeface="+mn-cs"/>
            </a:endParaRPr>
          </a:p>
        </p:txBody>
      </p:sp>
      <p:sp>
        <p:nvSpPr>
          <p:cNvPr id="14" name="Rectangle: Rounded Corners 6">
            <a:extLst>
              <a:ext uri="{FF2B5EF4-FFF2-40B4-BE49-F238E27FC236}">
                <a16:creationId xmlns:a16="http://schemas.microsoft.com/office/drawing/2014/main" id="{E3C4959C-CD44-4756-ADD3-E745D3336DA1}"/>
              </a:ext>
            </a:extLst>
          </p:cNvPr>
          <p:cNvSpPr/>
          <p:nvPr/>
        </p:nvSpPr>
        <p:spPr>
          <a:xfrm>
            <a:off x="873125" y="4703047"/>
            <a:ext cx="2057400" cy="4358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6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 Neue Moyen" charset="0"/>
              <a:ea typeface="+mn-ea"/>
              <a:cs typeface="+mn-cs"/>
            </a:endParaRPr>
          </a:p>
        </p:txBody>
      </p:sp>
      <p:sp>
        <p:nvSpPr>
          <p:cNvPr id="17" name="Rectangle: Rounded Corners 6">
            <a:extLst>
              <a:ext uri="{FF2B5EF4-FFF2-40B4-BE49-F238E27FC236}">
                <a16:creationId xmlns:a16="http://schemas.microsoft.com/office/drawing/2014/main" id="{41669010-1718-4E24-B4EC-8BA4B6DEDAD5}"/>
              </a:ext>
            </a:extLst>
          </p:cNvPr>
          <p:cNvSpPr/>
          <p:nvPr/>
        </p:nvSpPr>
        <p:spPr>
          <a:xfrm>
            <a:off x="873125" y="5656963"/>
            <a:ext cx="2057400" cy="4358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6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 Neue Moyen" charset="0"/>
              <a:ea typeface="+mn-ea"/>
              <a:cs typeface="+mn-cs"/>
            </a:endParaRPr>
          </a:p>
        </p:txBody>
      </p:sp>
      <p:sp>
        <p:nvSpPr>
          <p:cNvPr id="6" name="Rectangle: Rounded Corners 6">
            <a:extLst>
              <a:ext uri="{FF2B5EF4-FFF2-40B4-BE49-F238E27FC236}">
                <a16:creationId xmlns:a16="http://schemas.microsoft.com/office/drawing/2014/main" id="{6114BA8E-AE1D-195D-F3C7-770794187F3D}"/>
              </a:ext>
            </a:extLst>
          </p:cNvPr>
          <p:cNvSpPr/>
          <p:nvPr/>
        </p:nvSpPr>
        <p:spPr>
          <a:xfrm>
            <a:off x="664733" y="4382253"/>
            <a:ext cx="2057400" cy="4358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60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 Moyen" charset="0"/>
                <a:ea typeface="+mn-ea"/>
                <a:cs typeface="+mn-cs"/>
              </a:rPr>
              <a:t>人臉辨識管理</a:t>
            </a:r>
            <a:endParaRPr kumimoji="0" lang="en-US" altLang="zh-TW" sz="16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 Neue Moyen" charset="0"/>
              <a:ea typeface="+mn-ea"/>
              <a:cs typeface="+mn-cs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4593237-7EDC-DDB5-CE34-70A819141EE5}"/>
              </a:ext>
            </a:extLst>
          </p:cNvPr>
          <p:cNvSpPr/>
          <p:nvPr/>
        </p:nvSpPr>
        <p:spPr>
          <a:xfrm>
            <a:off x="664733" y="3612511"/>
            <a:ext cx="2057400" cy="4358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60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 Moyen" charset="0"/>
                <a:ea typeface="+mn-ea"/>
                <a:cs typeface="+mn-cs"/>
              </a:rPr>
              <a:t>修繕設備管理</a:t>
            </a:r>
            <a:endParaRPr kumimoji="0" lang="en-US" altLang="zh-TW" sz="16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 Neue Moyen" charset="0"/>
              <a:ea typeface="+mn-ea"/>
              <a:cs typeface="+mn-cs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A96FAAED-2CB9-CDBB-31C5-9615BCD0C3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5258" y="410714"/>
            <a:ext cx="4787315" cy="5802184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C1E06774-6CF3-4AEF-1065-EEBD654B56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3770" y="2124726"/>
            <a:ext cx="4248743" cy="3086531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18" name="Rectangle: Rounded Corners 6">
            <a:extLst>
              <a:ext uri="{FF2B5EF4-FFF2-40B4-BE49-F238E27FC236}">
                <a16:creationId xmlns:a16="http://schemas.microsoft.com/office/drawing/2014/main" id="{119A425D-A175-1158-9D7D-627DF7C1F22D}"/>
              </a:ext>
            </a:extLst>
          </p:cNvPr>
          <p:cNvSpPr/>
          <p:nvPr/>
        </p:nvSpPr>
        <p:spPr>
          <a:xfrm>
            <a:off x="655497" y="5151995"/>
            <a:ext cx="2057400" cy="4358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60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 Moyen" charset="0"/>
                <a:ea typeface="+mn-ea"/>
                <a:cs typeface="+mn-cs"/>
              </a:rPr>
              <a:t>管理者設定</a:t>
            </a:r>
            <a:endParaRPr kumimoji="0" lang="en-US" altLang="zh-TW" sz="16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 Neue Moyen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947676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2D8ADCF-4934-40F9-ABAA-506F4565CA04}"/>
              </a:ext>
            </a:extLst>
          </p:cNvPr>
          <p:cNvSpPr/>
          <p:nvPr/>
        </p:nvSpPr>
        <p:spPr>
          <a:xfrm>
            <a:off x="0" y="0"/>
            <a:ext cx="3048000" cy="68579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 Neue Normal" charset="0"/>
              <a:ea typeface="+mn-ea"/>
              <a:cs typeface="+mn-cs"/>
            </a:endParaRPr>
          </a:p>
        </p:txBody>
      </p:sp>
      <p:sp>
        <p:nvSpPr>
          <p:cNvPr id="5" name="Rectangle: Rounded Corners 6">
            <a:extLst>
              <a:ext uri="{FF2B5EF4-FFF2-40B4-BE49-F238E27FC236}">
                <a16:creationId xmlns:a16="http://schemas.microsoft.com/office/drawing/2014/main" id="{DA71410B-9BEA-4B6F-BE29-745E28207530}"/>
              </a:ext>
            </a:extLst>
          </p:cNvPr>
          <p:cNvSpPr/>
          <p:nvPr/>
        </p:nvSpPr>
        <p:spPr>
          <a:xfrm>
            <a:off x="664733" y="547244"/>
            <a:ext cx="2057400" cy="435862"/>
          </a:xfrm>
          <a:prstGeom prst="rect">
            <a:avLst/>
          </a:prstGeom>
          <a:noFill/>
          <a:ln>
            <a:noFill/>
          </a:ln>
          <a:effectLst>
            <a:outerShdw blurRad="203200" dist="50800" dir="5400000" algn="ctr" rotWithShape="0">
              <a:schemeClr val="accent1">
                <a:alpha val="3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00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Helvetica Neue Moyen" charset="0"/>
                <a:ea typeface="+mn-ea"/>
                <a:cs typeface="+mn-cs"/>
              </a:rPr>
              <a:t>管理端</a:t>
            </a:r>
            <a:endParaRPr kumimoji="0" lang="fr-FR" sz="200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Helvetica Neue Moyen" charset="0"/>
              <a:ea typeface="+mn-ea"/>
              <a:cs typeface="+mn-cs"/>
            </a:endParaRPr>
          </a:p>
        </p:txBody>
      </p:sp>
      <p:sp>
        <p:nvSpPr>
          <p:cNvPr id="15" name="Rectangle: Rounded Corners 6">
            <a:extLst>
              <a:ext uri="{FF2B5EF4-FFF2-40B4-BE49-F238E27FC236}">
                <a16:creationId xmlns:a16="http://schemas.microsoft.com/office/drawing/2014/main" id="{7FE1A9DF-7713-4339-8CF0-736ADDE53638}"/>
              </a:ext>
            </a:extLst>
          </p:cNvPr>
          <p:cNvSpPr/>
          <p:nvPr/>
        </p:nvSpPr>
        <p:spPr>
          <a:xfrm>
            <a:off x="664733" y="1312419"/>
            <a:ext cx="2057400" cy="4358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60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 Moyen" charset="0"/>
                <a:ea typeface="+mn-ea"/>
                <a:cs typeface="+mn-cs"/>
              </a:rPr>
              <a:t>佈告欄管理</a:t>
            </a:r>
            <a:endParaRPr kumimoji="0" lang="fr-FR" sz="16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 Neue Moyen" charset="0"/>
              <a:ea typeface="+mn-ea"/>
              <a:cs typeface="+mn-cs"/>
            </a:endParaRPr>
          </a:p>
        </p:txBody>
      </p:sp>
      <p:sp>
        <p:nvSpPr>
          <p:cNvPr id="16" name="Rectangle: Rounded Corners 6">
            <a:extLst>
              <a:ext uri="{FF2B5EF4-FFF2-40B4-BE49-F238E27FC236}">
                <a16:creationId xmlns:a16="http://schemas.microsoft.com/office/drawing/2014/main" id="{D6001C09-3578-4FB1-BE0C-238ECE8C9F24}"/>
              </a:ext>
            </a:extLst>
          </p:cNvPr>
          <p:cNvSpPr/>
          <p:nvPr/>
        </p:nvSpPr>
        <p:spPr>
          <a:xfrm>
            <a:off x="655497" y="2082161"/>
            <a:ext cx="2057400" cy="4358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6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 Neue Moyen" charset="0"/>
              <a:ea typeface="+mn-ea"/>
              <a:cs typeface="+mn-cs"/>
            </a:endParaRPr>
          </a:p>
        </p:txBody>
      </p:sp>
      <p:sp>
        <p:nvSpPr>
          <p:cNvPr id="13" name="Rectangle: Rounded Corners 6">
            <a:extLst>
              <a:ext uri="{FF2B5EF4-FFF2-40B4-BE49-F238E27FC236}">
                <a16:creationId xmlns:a16="http://schemas.microsoft.com/office/drawing/2014/main" id="{D4B8E3EE-D89E-49C7-8696-9A3A001A0515}"/>
              </a:ext>
            </a:extLst>
          </p:cNvPr>
          <p:cNvSpPr/>
          <p:nvPr/>
        </p:nvSpPr>
        <p:spPr>
          <a:xfrm>
            <a:off x="664733" y="2847336"/>
            <a:ext cx="2057400" cy="4358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16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 Neue Moyen" charset="0"/>
              <a:ea typeface="+mn-ea"/>
              <a:cs typeface="+mn-cs"/>
            </a:endParaRPr>
          </a:p>
        </p:txBody>
      </p:sp>
      <p:sp>
        <p:nvSpPr>
          <p:cNvPr id="14" name="Rectangle: Rounded Corners 6">
            <a:extLst>
              <a:ext uri="{FF2B5EF4-FFF2-40B4-BE49-F238E27FC236}">
                <a16:creationId xmlns:a16="http://schemas.microsoft.com/office/drawing/2014/main" id="{E3C4959C-CD44-4756-ADD3-E745D3336DA1}"/>
              </a:ext>
            </a:extLst>
          </p:cNvPr>
          <p:cNvSpPr/>
          <p:nvPr/>
        </p:nvSpPr>
        <p:spPr>
          <a:xfrm>
            <a:off x="873125" y="4703047"/>
            <a:ext cx="2057400" cy="4358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6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 Neue Moyen" charset="0"/>
              <a:ea typeface="+mn-ea"/>
              <a:cs typeface="+mn-cs"/>
            </a:endParaRPr>
          </a:p>
        </p:txBody>
      </p:sp>
      <p:sp>
        <p:nvSpPr>
          <p:cNvPr id="17" name="Rectangle: Rounded Corners 6">
            <a:extLst>
              <a:ext uri="{FF2B5EF4-FFF2-40B4-BE49-F238E27FC236}">
                <a16:creationId xmlns:a16="http://schemas.microsoft.com/office/drawing/2014/main" id="{41669010-1718-4E24-B4EC-8BA4B6DEDAD5}"/>
              </a:ext>
            </a:extLst>
          </p:cNvPr>
          <p:cNvSpPr/>
          <p:nvPr/>
        </p:nvSpPr>
        <p:spPr>
          <a:xfrm>
            <a:off x="873125" y="5656963"/>
            <a:ext cx="2057400" cy="4358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6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 Neue Moyen" charset="0"/>
              <a:ea typeface="+mn-ea"/>
              <a:cs typeface="+mn-cs"/>
            </a:endParaRPr>
          </a:p>
        </p:txBody>
      </p:sp>
      <p:sp>
        <p:nvSpPr>
          <p:cNvPr id="6" name="Rectangle: Rounded Corners 6">
            <a:extLst>
              <a:ext uri="{FF2B5EF4-FFF2-40B4-BE49-F238E27FC236}">
                <a16:creationId xmlns:a16="http://schemas.microsoft.com/office/drawing/2014/main" id="{6114BA8E-AE1D-195D-F3C7-770794187F3D}"/>
              </a:ext>
            </a:extLst>
          </p:cNvPr>
          <p:cNvSpPr/>
          <p:nvPr/>
        </p:nvSpPr>
        <p:spPr>
          <a:xfrm>
            <a:off x="664733" y="4382253"/>
            <a:ext cx="2057400" cy="4358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16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 Neue Moyen" charset="0"/>
              <a:ea typeface="+mn-ea"/>
              <a:cs typeface="+mn-cs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4593237-7EDC-DDB5-CE34-70A819141EE5}"/>
              </a:ext>
            </a:extLst>
          </p:cNvPr>
          <p:cNvSpPr/>
          <p:nvPr/>
        </p:nvSpPr>
        <p:spPr>
          <a:xfrm>
            <a:off x="664733" y="3612511"/>
            <a:ext cx="2057400" cy="4358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16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 Neue Moyen" charset="0"/>
              <a:ea typeface="+mn-ea"/>
              <a:cs typeface="+mn-cs"/>
            </a:endParaRPr>
          </a:p>
        </p:txBody>
      </p:sp>
      <p:sp>
        <p:nvSpPr>
          <p:cNvPr id="18" name="Rectangle: Rounded Corners 6">
            <a:extLst>
              <a:ext uri="{FF2B5EF4-FFF2-40B4-BE49-F238E27FC236}">
                <a16:creationId xmlns:a16="http://schemas.microsoft.com/office/drawing/2014/main" id="{119A425D-A175-1158-9D7D-627DF7C1F22D}"/>
              </a:ext>
            </a:extLst>
          </p:cNvPr>
          <p:cNvSpPr/>
          <p:nvPr/>
        </p:nvSpPr>
        <p:spPr>
          <a:xfrm>
            <a:off x="655497" y="5151995"/>
            <a:ext cx="2057400" cy="4358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16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 Neue Moyen" charset="0"/>
              <a:ea typeface="+mn-ea"/>
              <a:cs typeface="+mn-cs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84C7508-8204-C447-E67D-AD8CCD2A4F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1125" y="1760843"/>
            <a:ext cx="7563840" cy="3057272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27590188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2D8ADCF-4934-40F9-ABAA-506F4565CA04}"/>
              </a:ext>
            </a:extLst>
          </p:cNvPr>
          <p:cNvSpPr/>
          <p:nvPr/>
        </p:nvSpPr>
        <p:spPr>
          <a:xfrm>
            <a:off x="0" y="0"/>
            <a:ext cx="3048000" cy="68579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 Neue Normal" charset="0"/>
              <a:ea typeface="+mn-ea"/>
              <a:cs typeface="+mn-cs"/>
            </a:endParaRPr>
          </a:p>
        </p:txBody>
      </p:sp>
      <p:sp>
        <p:nvSpPr>
          <p:cNvPr id="5" name="Rectangle: Rounded Corners 6">
            <a:extLst>
              <a:ext uri="{FF2B5EF4-FFF2-40B4-BE49-F238E27FC236}">
                <a16:creationId xmlns:a16="http://schemas.microsoft.com/office/drawing/2014/main" id="{DA71410B-9BEA-4B6F-BE29-745E28207530}"/>
              </a:ext>
            </a:extLst>
          </p:cNvPr>
          <p:cNvSpPr/>
          <p:nvPr/>
        </p:nvSpPr>
        <p:spPr>
          <a:xfrm>
            <a:off x="664733" y="547244"/>
            <a:ext cx="2057400" cy="435862"/>
          </a:xfrm>
          <a:prstGeom prst="rect">
            <a:avLst/>
          </a:prstGeom>
          <a:noFill/>
          <a:ln>
            <a:noFill/>
          </a:ln>
          <a:effectLst>
            <a:outerShdw blurRad="203200" dist="50800" dir="5400000" algn="ctr" rotWithShape="0">
              <a:schemeClr val="accent1">
                <a:alpha val="3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00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Helvetica Neue Moyen" charset="0"/>
                <a:ea typeface="+mn-ea"/>
                <a:cs typeface="+mn-cs"/>
              </a:rPr>
              <a:t>管理端</a:t>
            </a:r>
            <a:endParaRPr kumimoji="0" lang="fr-FR" sz="200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Helvetica Neue Moyen" charset="0"/>
              <a:ea typeface="+mn-ea"/>
              <a:cs typeface="+mn-cs"/>
            </a:endParaRPr>
          </a:p>
        </p:txBody>
      </p:sp>
      <p:sp>
        <p:nvSpPr>
          <p:cNvPr id="15" name="Rectangle: Rounded Corners 6">
            <a:extLst>
              <a:ext uri="{FF2B5EF4-FFF2-40B4-BE49-F238E27FC236}">
                <a16:creationId xmlns:a16="http://schemas.microsoft.com/office/drawing/2014/main" id="{7FE1A9DF-7713-4339-8CF0-736ADDE53638}"/>
              </a:ext>
            </a:extLst>
          </p:cNvPr>
          <p:cNvSpPr/>
          <p:nvPr/>
        </p:nvSpPr>
        <p:spPr>
          <a:xfrm>
            <a:off x="664733" y="1312419"/>
            <a:ext cx="2057400" cy="4358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60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 Moyen" charset="0"/>
                <a:ea typeface="+mn-ea"/>
                <a:cs typeface="+mn-cs"/>
              </a:rPr>
              <a:t>會員管理</a:t>
            </a:r>
            <a:endParaRPr kumimoji="0" lang="fr-FR" sz="16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 Neue Moyen" charset="0"/>
              <a:ea typeface="+mn-ea"/>
              <a:cs typeface="+mn-cs"/>
            </a:endParaRPr>
          </a:p>
        </p:txBody>
      </p:sp>
      <p:sp>
        <p:nvSpPr>
          <p:cNvPr id="16" name="Rectangle: Rounded Corners 6">
            <a:extLst>
              <a:ext uri="{FF2B5EF4-FFF2-40B4-BE49-F238E27FC236}">
                <a16:creationId xmlns:a16="http://schemas.microsoft.com/office/drawing/2014/main" id="{D6001C09-3578-4FB1-BE0C-238ECE8C9F24}"/>
              </a:ext>
            </a:extLst>
          </p:cNvPr>
          <p:cNvSpPr/>
          <p:nvPr/>
        </p:nvSpPr>
        <p:spPr>
          <a:xfrm>
            <a:off x="655497" y="2082161"/>
            <a:ext cx="2057400" cy="4358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6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 Neue Moyen" charset="0"/>
              <a:ea typeface="+mn-ea"/>
              <a:cs typeface="+mn-cs"/>
            </a:endParaRPr>
          </a:p>
        </p:txBody>
      </p:sp>
      <p:sp>
        <p:nvSpPr>
          <p:cNvPr id="13" name="Rectangle: Rounded Corners 6">
            <a:extLst>
              <a:ext uri="{FF2B5EF4-FFF2-40B4-BE49-F238E27FC236}">
                <a16:creationId xmlns:a16="http://schemas.microsoft.com/office/drawing/2014/main" id="{D4B8E3EE-D89E-49C7-8696-9A3A001A0515}"/>
              </a:ext>
            </a:extLst>
          </p:cNvPr>
          <p:cNvSpPr/>
          <p:nvPr/>
        </p:nvSpPr>
        <p:spPr>
          <a:xfrm>
            <a:off x="664733" y="2847336"/>
            <a:ext cx="2057400" cy="4358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16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 Neue Moyen" charset="0"/>
              <a:ea typeface="+mn-ea"/>
              <a:cs typeface="+mn-cs"/>
            </a:endParaRPr>
          </a:p>
        </p:txBody>
      </p:sp>
      <p:sp>
        <p:nvSpPr>
          <p:cNvPr id="14" name="Rectangle: Rounded Corners 6">
            <a:extLst>
              <a:ext uri="{FF2B5EF4-FFF2-40B4-BE49-F238E27FC236}">
                <a16:creationId xmlns:a16="http://schemas.microsoft.com/office/drawing/2014/main" id="{E3C4959C-CD44-4756-ADD3-E745D3336DA1}"/>
              </a:ext>
            </a:extLst>
          </p:cNvPr>
          <p:cNvSpPr/>
          <p:nvPr/>
        </p:nvSpPr>
        <p:spPr>
          <a:xfrm>
            <a:off x="873125" y="4703047"/>
            <a:ext cx="2057400" cy="4358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6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 Neue Moyen" charset="0"/>
              <a:ea typeface="+mn-ea"/>
              <a:cs typeface="+mn-cs"/>
            </a:endParaRPr>
          </a:p>
        </p:txBody>
      </p:sp>
      <p:sp>
        <p:nvSpPr>
          <p:cNvPr id="17" name="Rectangle: Rounded Corners 6">
            <a:extLst>
              <a:ext uri="{FF2B5EF4-FFF2-40B4-BE49-F238E27FC236}">
                <a16:creationId xmlns:a16="http://schemas.microsoft.com/office/drawing/2014/main" id="{41669010-1718-4E24-B4EC-8BA4B6DEDAD5}"/>
              </a:ext>
            </a:extLst>
          </p:cNvPr>
          <p:cNvSpPr/>
          <p:nvPr/>
        </p:nvSpPr>
        <p:spPr>
          <a:xfrm>
            <a:off x="873125" y="5656963"/>
            <a:ext cx="2057400" cy="4358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6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 Neue Moyen" charset="0"/>
              <a:ea typeface="+mn-ea"/>
              <a:cs typeface="+mn-cs"/>
            </a:endParaRPr>
          </a:p>
        </p:txBody>
      </p:sp>
      <p:sp>
        <p:nvSpPr>
          <p:cNvPr id="6" name="Rectangle: Rounded Corners 6">
            <a:extLst>
              <a:ext uri="{FF2B5EF4-FFF2-40B4-BE49-F238E27FC236}">
                <a16:creationId xmlns:a16="http://schemas.microsoft.com/office/drawing/2014/main" id="{6114BA8E-AE1D-195D-F3C7-770794187F3D}"/>
              </a:ext>
            </a:extLst>
          </p:cNvPr>
          <p:cNvSpPr/>
          <p:nvPr/>
        </p:nvSpPr>
        <p:spPr>
          <a:xfrm>
            <a:off x="664733" y="4382253"/>
            <a:ext cx="2057400" cy="4358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16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 Neue Moyen" charset="0"/>
              <a:ea typeface="+mn-ea"/>
              <a:cs typeface="+mn-cs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4593237-7EDC-DDB5-CE34-70A819141EE5}"/>
              </a:ext>
            </a:extLst>
          </p:cNvPr>
          <p:cNvSpPr/>
          <p:nvPr/>
        </p:nvSpPr>
        <p:spPr>
          <a:xfrm>
            <a:off x="664733" y="3612511"/>
            <a:ext cx="2057400" cy="4358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16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 Neue Moyen" charset="0"/>
              <a:ea typeface="+mn-ea"/>
              <a:cs typeface="+mn-cs"/>
            </a:endParaRPr>
          </a:p>
        </p:txBody>
      </p:sp>
      <p:sp>
        <p:nvSpPr>
          <p:cNvPr id="18" name="Rectangle: Rounded Corners 6">
            <a:extLst>
              <a:ext uri="{FF2B5EF4-FFF2-40B4-BE49-F238E27FC236}">
                <a16:creationId xmlns:a16="http://schemas.microsoft.com/office/drawing/2014/main" id="{119A425D-A175-1158-9D7D-627DF7C1F22D}"/>
              </a:ext>
            </a:extLst>
          </p:cNvPr>
          <p:cNvSpPr/>
          <p:nvPr/>
        </p:nvSpPr>
        <p:spPr>
          <a:xfrm>
            <a:off x="655497" y="5151995"/>
            <a:ext cx="2057400" cy="4358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16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 Neue Moyen" charset="0"/>
              <a:ea typeface="+mn-ea"/>
              <a:cs typeface="+mn-cs"/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17C5172A-B640-043B-1418-74E312A092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1829" y="1970220"/>
            <a:ext cx="10509159" cy="2550538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23400185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2D8ADCF-4934-40F9-ABAA-506F4565CA04}"/>
              </a:ext>
            </a:extLst>
          </p:cNvPr>
          <p:cNvSpPr/>
          <p:nvPr/>
        </p:nvSpPr>
        <p:spPr>
          <a:xfrm>
            <a:off x="0" y="0"/>
            <a:ext cx="3048000" cy="68579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 Neue Normal" charset="0"/>
              <a:ea typeface="+mn-ea"/>
              <a:cs typeface="+mn-cs"/>
            </a:endParaRPr>
          </a:p>
        </p:txBody>
      </p:sp>
      <p:sp>
        <p:nvSpPr>
          <p:cNvPr id="5" name="Rectangle: Rounded Corners 6">
            <a:extLst>
              <a:ext uri="{FF2B5EF4-FFF2-40B4-BE49-F238E27FC236}">
                <a16:creationId xmlns:a16="http://schemas.microsoft.com/office/drawing/2014/main" id="{DA71410B-9BEA-4B6F-BE29-745E28207530}"/>
              </a:ext>
            </a:extLst>
          </p:cNvPr>
          <p:cNvSpPr/>
          <p:nvPr/>
        </p:nvSpPr>
        <p:spPr>
          <a:xfrm>
            <a:off x="664733" y="547244"/>
            <a:ext cx="2057400" cy="435862"/>
          </a:xfrm>
          <a:prstGeom prst="rect">
            <a:avLst/>
          </a:prstGeom>
          <a:noFill/>
          <a:ln>
            <a:noFill/>
          </a:ln>
          <a:effectLst>
            <a:outerShdw blurRad="203200" dist="50800" dir="5400000" algn="ctr" rotWithShape="0">
              <a:schemeClr val="accent1">
                <a:alpha val="3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00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Helvetica Neue Moyen" charset="0"/>
                <a:ea typeface="+mn-ea"/>
                <a:cs typeface="+mn-cs"/>
              </a:rPr>
              <a:t>管理端</a:t>
            </a:r>
            <a:endParaRPr kumimoji="0" lang="fr-FR" sz="200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Helvetica Neue Moyen" charset="0"/>
              <a:ea typeface="+mn-ea"/>
              <a:cs typeface="+mn-cs"/>
            </a:endParaRPr>
          </a:p>
        </p:txBody>
      </p:sp>
      <p:sp>
        <p:nvSpPr>
          <p:cNvPr id="15" name="Rectangle: Rounded Corners 6">
            <a:extLst>
              <a:ext uri="{FF2B5EF4-FFF2-40B4-BE49-F238E27FC236}">
                <a16:creationId xmlns:a16="http://schemas.microsoft.com/office/drawing/2014/main" id="{7FE1A9DF-7713-4339-8CF0-736ADDE53638}"/>
              </a:ext>
            </a:extLst>
          </p:cNvPr>
          <p:cNvSpPr/>
          <p:nvPr/>
        </p:nvSpPr>
        <p:spPr>
          <a:xfrm>
            <a:off x="664733" y="1312419"/>
            <a:ext cx="2057400" cy="4358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60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 Moyen" charset="0"/>
                <a:ea typeface="+mn-ea"/>
                <a:cs typeface="+mn-cs"/>
              </a:rPr>
              <a:t>公共設施管理</a:t>
            </a:r>
            <a:endParaRPr kumimoji="0" lang="en-US" altLang="zh-TW" sz="16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 Neue Moyen" charset="0"/>
              <a:ea typeface="+mn-ea"/>
              <a:cs typeface="+mn-cs"/>
            </a:endParaRPr>
          </a:p>
        </p:txBody>
      </p:sp>
      <p:sp>
        <p:nvSpPr>
          <p:cNvPr id="16" name="Rectangle: Rounded Corners 6">
            <a:extLst>
              <a:ext uri="{FF2B5EF4-FFF2-40B4-BE49-F238E27FC236}">
                <a16:creationId xmlns:a16="http://schemas.microsoft.com/office/drawing/2014/main" id="{D6001C09-3578-4FB1-BE0C-238ECE8C9F24}"/>
              </a:ext>
            </a:extLst>
          </p:cNvPr>
          <p:cNvSpPr/>
          <p:nvPr/>
        </p:nvSpPr>
        <p:spPr>
          <a:xfrm>
            <a:off x="655497" y="2082161"/>
            <a:ext cx="2057400" cy="4358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6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 Neue Moyen" charset="0"/>
              <a:ea typeface="+mn-ea"/>
              <a:cs typeface="+mn-cs"/>
            </a:endParaRPr>
          </a:p>
        </p:txBody>
      </p:sp>
      <p:sp>
        <p:nvSpPr>
          <p:cNvPr id="14" name="Rectangle: Rounded Corners 6">
            <a:extLst>
              <a:ext uri="{FF2B5EF4-FFF2-40B4-BE49-F238E27FC236}">
                <a16:creationId xmlns:a16="http://schemas.microsoft.com/office/drawing/2014/main" id="{E3C4959C-CD44-4756-ADD3-E745D3336DA1}"/>
              </a:ext>
            </a:extLst>
          </p:cNvPr>
          <p:cNvSpPr/>
          <p:nvPr/>
        </p:nvSpPr>
        <p:spPr>
          <a:xfrm>
            <a:off x="873125" y="4703047"/>
            <a:ext cx="2057400" cy="4358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6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 Neue Moyen" charset="0"/>
              <a:ea typeface="+mn-ea"/>
              <a:cs typeface="+mn-cs"/>
            </a:endParaRPr>
          </a:p>
        </p:txBody>
      </p:sp>
      <p:sp>
        <p:nvSpPr>
          <p:cNvPr id="17" name="Rectangle: Rounded Corners 6">
            <a:extLst>
              <a:ext uri="{FF2B5EF4-FFF2-40B4-BE49-F238E27FC236}">
                <a16:creationId xmlns:a16="http://schemas.microsoft.com/office/drawing/2014/main" id="{41669010-1718-4E24-B4EC-8BA4B6DEDAD5}"/>
              </a:ext>
            </a:extLst>
          </p:cNvPr>
          <p:cNvSpPr/>
          <p:nvPr/>
        </p:nvSpPr>
        <p:spPr>
          <a:xfrm>
            <a:off x="873125" y="5656963"/>
            <a:ext cx="2057400" cy="4358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6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 Neue Moyen" charset="0"/>
              <a:ea typeface="+mn-ea"/>
              <a:cs typeface="+mn-cs"/>
            </a:endParaRPr>
          </a:p>
        </p:txBody>
      </p:sp>
      <p:sp>
        <p:nvSpPr>
          <p:cNvPr id="6" name="Rectangle: Rounded Corners 6">
            <a:extLst>
              <a:ext uri="{FF2B5EF4-FFF2-40B4-BE49-F238E27FC236}">
                <a16:creationId xmlns:a16="http://schemas.microsoft.com/office/drawing/2014/main" id="{6114BA8E-AE1D-195D-F3C7-770794187F3D}"/>
              </a:ext>
            </a:extLst>
          </p:cNvPr>
          <p:cNvSpPr/>
          <p:nvPr/>
        </p:nvSpPr>
        <p:spPr>
          <a:xfrm>
            <a:off x="664733" y="4382253"/>
            <a:ext cx="2057400" cy="4358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16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 Neue Moyen" charset="0"/>
              <a:ea typeface="+mn-ea"/>
              <a:cs typeface="+mn-cs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4593237-7EDC-DDB5-CE34-70A819141EE5}"/>
              </a:ext>
            </a:extLst>
          </p:cNvPr>
          <p:cNvSpPr/>
          <p:nvPr/>
        </p:nvSpPr>
        <p:spPr>
          <a:xfrm>
            <a:off x="664733" y="3612511"/>
            <a:ext cx="2057400" cy="4358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16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 Neue Moyen" charset="0"/>
              <a:ea typeface="+mn-ea"/>
              <a:cs typeface="+mn-cs"/>
            </a:endParaRPr>
          </a:p>
        </p:txBody>
      </p:sp>
      <p:sp>
        <p:nvSpPr>
          <p:cNvPr id="18" name="Rectangle: Rounded Corners 6">
            <a:extLst>
              <a:ext uri="{FF2B5EF4-FFF2-40B4-BE49-F238E27FC236}">
                <a16:creationId xmlns:a16="http://schemas.microsoft.com/office/drawing/2014/main" id="{119A425D-A175-1158-9D7D-627DF7C1F22D}"/>
              </a:ext>
            </a:extLst>
          </p:cNvPr>
          <p:cNvSpPr/>
          <p:nvPr/>
        </p:nvSpPr>
        <p:spPr>
          <a:xfrm>
            <a:off x="655497" y="5151995"/>
            <a:ext cx="2057400" cy="4358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16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 Neue Moyen" charset="0"/>
              <a:ea typeface="+mn-ea"/>
              <a:cs typeface="+mn-cs"/>
            </a:endParaRPr>
          </a:p>
        </p:txBody>
      </p:sp>
      <p:sp>
        <p:nvSpPr>
          <p:cNvPr id="2" name="Rectangle: Rounded Corners 6">
            <a:extLst>
              <a:ext uri="{FF2B5EF4-FFF2-40B4-BE49-F238E27FC236}">
                <a16:creationId xmlns:a16="http://schemas.microsoft.com/office/drawing/2014/main" id="{FB55C2A4-8E8C-2992-DB7E-4FBF00C49083}"/>
              </a:ext>
            </a:extLst>
          </p:cNvPr>
          <p:cNvSpPr/>
          <p:nvPr/>
        </p:nvSpPr>
        <p:spPr>
          <a:xfrm>
            <a:off x="664733" y="1893420"/>
            <a:ext cx="2057400" cy="4358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600" b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elvetica Neue Moyen" charset="0"/>
                <a:ea typeface="+mn-ea"/>
                <a:cs typeface="+mn-cs"/>
              </a:rPr>
              <a:t>公共設施設定</a:t>
            </a:r>
            <a:endParaRPr kumimoji="0" lang="en-US" altLang="zh-TW" sz="1600" b="1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Helvetica Neue Moyen" charset="0"/>
              <a:ea typeface="+mn-ea"/>
              <a:cs typeface="+mn-cs"/>
            </a:endParaRPr>
          </a:p>
        </p:txBody>
      </p:sp>
      <p:sp>
        <p:nvSpPr>
          <p:cNvPr id="4" name="Rectangle: Rounded Corners 6">
            <a:extLst>
              <a:ext uri="{FF2B5EF4-FFF2-40B4-BE49-F238E27FC236}">
                <a16:creationId xmlns:a16="http://schemas.microsoft.com/office/drawing/2014/main" id="{BDA66B52-B60E-49EE-7D48-36A9AE2223AC}"/>
              </a:ext>
            </a:extLst>
          </p:cNvPr>
          <p:cNvSpPr/>
          <p:nvPr/>
        </p:nvSpPr>
        <p:spPr>
          <a:xfrm>
            <a:off x="655497" y="2629405"/>
            <a:ext cx="2057400" cy="4358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16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 Neue Moyen" charset="0"/>
              <a:ea typeface="+mn-ea"/>
              <a:cs typeface="+mn-cs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123B8A06-D628-BBEF-E7DD-1A57606973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2060" y="342614"/>
            <a:ext cx="9208655" cy="2306904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F6769B8A-939D-E2AB-F4F3-9B12E9B239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3667" y="3162394"/>
            <a:ext cx="4971381" cy="3517167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2904928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2D8ADCF-4934-40F9-ABAA-506F4565CA04}"/>
              </a:ext>
            </a:extLst>
          </p:cNvPr>
          <p:cNvSpPr/>
          <p:nvPr/>
        </p:nvSpPr>
        <p:spPr>
          <a:xfrm>
            <a:off x="0" y="0"/>
            <a:ext cx="3048000" cy="68579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 Neue Normal" charset="0"/>
              <a:ea typeface="+mn-ea"/>
              <a:cs typeface="+mn-cs"/>
            </a:endParaRPr>
          </a:p>
        </p:txBody>
      </p:sp>
      <p:sp>
        <p:nvSpPr>
          <p:cNvPr id="5" name="Rectangle: Rounded Corners 6">
            <a:extLst>
              <a:ext uri="{FF2B5EF4-FFF2-40B4-BE49-F238E27FC236}">
                <a16:creationId xmlns:a16="http://schemas.microsoft.com/office/drawing/2014/main" id="{DA71410B-9BEA-4B6F-BE29-745E28207530}"/>
              </a:ext>
            </a:extLst>
          </p:cNvPr>
          <p:cNvSpPr/>
          <p:nvPr/>
        </p:nvSpPr>
        <p:spPr>
          <a:xfrm>
            <a:off x="664733" y="547244"/>
            <a:ext cx="2057400" cy="435862"/>
          </a:xfrm>
          <a:prstGeom prst="rect">
            <a:avLst/>
          </a:prstGeom>
          <a:noFill/>
          <a:ln>
            <a:noFill/>
          </a:ln>
          <a:effectLst>
            <a:outerShdw blurRad="203200" dist="50800" dir="5400000" algn="ctr" rotWithShape="0">
              <a:schemeClr val="accent1">
                <a:alpha val="3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00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Helvetica Neue Moyen" charset="0"/>
                <a:ea typeface="+mn-ea"/>
                <a:cs typeface="+mn-cs"/>
              </a:rPr>
              <a:t>管理端</a:t>
            </a:r>
            <a:endParaRPr kumimoji="0" lang="fr-FR" sz="200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Helvetica Neue Moyen" charset="0"/>
              <a:ea typeface="+mn-ea"/>
              <a:cs typeface="+mn-cs"/>
            </a:endParaRPr>
          </a:p>
        </p:txBody>
      </p:sp>
      <p:sp>
        <p:nvSpPr>
          <p:cNvPr id="15" name="Rectangle: Rounded Corners 6">
            <a:extLst>
              <a:ext uri="{FF2B5EF4-FFF2-40B4-BE49-F238E27FC236}">
                <a16:creationId xmlns:a16="http://schemas.microsoft.com/office/drawing/2014/main" id="{7FE1A9DF-7713-4339-8CF0-736ADDE53638}"/>
              </a:ext>
            </a:extLst>
          </p:cNvPr>
          <p:cNvSpPr/>
          <p:nvPr/>
        </p:nvSpPr>
        <p:spPr>
          <a:xfrm>
            <a:off x="664733" y="1312419"/>
            <a:ext cx="2057400" cy="4358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60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 Moyen" charset="0"/>
                <a:ea typeface="+mn-ea"/>
                <a:cs typeface="+mn-cs"/>
              </a:rPr>
              <a:t>公共設施管理</a:t>
            </a:r>
            <a:endParaRPr kumimoji="0" lang="en-US" altLang="zh-TW" sz="16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 Neue Moyen" charset="0"/>
              <a:ea typeface="+mn-ea"/>
              <a:cs typeface="+mn-cs"/>
            </a:endParaRPr>
          </a:p>
        </p:txBody>
      </p:sp>
      <p:sp>
        <p:nvSpPr>
          <p:cNvPr id="16" name="Rectangle: Rounded Corners 6">
            <a:extLst>
              <a:ext uri="{FF2B5EF4-FFF2-40B4-BE49-F238E27FC236}">
                <a16:creationId xmlns:a16="http://schemas.microsoft.com/office/drawing/2014/main" id="{D6001C09-3578-4FB1-BE0C-238ECE8C9F24}"/>
              </a:ext>
            </a:extLst>
          </p:cNvPr>
          <p:cNvSpPr/>
          <p:nvPr/>
        </p:nvSpPr>
        <p:spPr>
          <a:xfrm>
            <a:off x="655497" y="2082161"/>
            <a:ext cx="2057400" cy="4358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6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 Neue Moyen" charset="0"/>
              <a:ea typeface="+mn-ea"/>
              <a:cs typeface="+mn-cs"/>
            </a:endParaRPr>
          </a:p>
        </p:txBody>
      </p:sp>
      <p:sp>
        <p:nvSpPr>
          <p:cNvPr id="13" name="Rectangle: Rounded Corners 6">
            <a:extLst>
              <a:ext uri="{FF2B5EF4-FFF2-40B4-BE49-F238E27FC236}">
                <a16:creationId xmlns:a16="http://schemas.microsoft.com/office/drawing/2014/main" id="{D4B8E3EE-D89E-49C7-8696-9A3A001A0515}"/>
              </a:ext>
            </a:extLst>
          </p:cNvPr>
          <p:cNvSpPr/>
          <p:nvPr/>
        </p:nvSpPr>
        <p:spPr>
          <a:xfrm>
            <a:off x="664733" y="2847336"/>
            <a:ext cx="2057400" cy="4358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16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 Neue Moyen" charset="0"/>
              <a:ea typeface="+mn-ea"/>
              <a:cs typeface="+mn-cs"/>
            </a:endParaRPr>
          </a:p>
        </p:txBody>
      </p:sp>
      <p:sp>
        <p:nvSpPr>
          <p:cNvPr id="14" name="Rectangle: Rounded Corners 6">
            <a:extLst>
              <a:ext uri="{FF2B5EF4-FFF2-40B4-BE49-F238E27FC236}">
                <a16:creationId xmlns:a16="http://schemas.microsoft.com/office/drawing/2014/main" id="{E3C4959C-CD44-4756-ADD3-E745D3336DA1}"/>
              </a:ext>
            </a:extLst>
          </p:cNvPr>
          <p:cNvSpPr/>
          <p:nvPr/>
        </p:nvSpPr>
        <p:spPr>
          <a:xfrm>
            <a:off x="873125" y="4703047"/>
            <a:ext cx="2057400" cy="4358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6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 Neue Moyen" charset="0"/>
              <a:ea typeface="+mn-ea"/>
              <a:cs typeface="+mn-cs"/>
            </a:endParaRPr>
          </a:p>
        </p:txBody>
      </p:sp>
      <p:sp>
        <p:nvSpPr>
          <p:cNvPr id="17" name="Rectangle: Rounded Corners 6">
            <a:extLst>
              <a:ext uri="{FF2B5EF4-FFF2-40B4-BE49-F238E27FC236}">
                <a16:creationId xmlns:a16="http://schemas.microsoft.com/office/drawing/2014/main" id="{41669010-1718-4E24-B4EC-8BA4B6DEDAD5}"/>
              </a:ext>
            </a:extLst>
          </p:cNvPr>
          <p:cNvSpPr/>
          <p:nvPr/>
        </p:nvSpPr>
        <p:spPr>
          <a:xfrm>
            <a:off x="873125" y="5656963"/>
            <a:ext cx="2057400" cy="4358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6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 Neue Moyen" charset="0"/>
              <a:ea typeface="+mn-ea"/>
              <a:cs typeface="+mn-cs"/>
            </a:endParaRPr>
          </a:p>
        </p:txBody>
      </p:sp>
      <p:sp>
        <p:nvSpPr>
          <p:cNvPr id="6" name="Rectangle: Rounded Corners 6">
            <a:extLst>
              <a:ext uri="{FF2B5EF4-FFF2-40B4-BE49-F238E27FC236}">
                <a16:creationId xmlns:a16="http://schemas.microsoft.com/office/drawing/2014/main" id="{6114BA8E-AE1D-195D-F3C7-770794187F3D}"/>
              </a:ext>
            </a:extLst>
          </p:cNvPr>
          <p:cNvSpPr/>
          <p:nvPr/>
        </p:nvSpPr>
        <p:spPr>
          <a:xfrm>
            <a:off x="664733" y="4382253"/>
            <a:ext cx="2057400" cy="4358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16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 Neue Moyen" charset="0"/>
              <a:ea typeface="+mn-ea"/>
              <a:cs typeface="+mn-cs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4593237-7EDC-DDB5-CE34-70A819141EE5}"/>
              </a:ext>
            </a:extLst>
          </p:cNvPr>
          <p:cNvSpPr/>
          <p:nvPr/>
        </p:nvSpPr>
        <p:spPr>
          <a:xfrm>
            <a:off x="664733" y="3612511"/>
            <a:ext cx="2057400" cy="4358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16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 Neue Moyen" charset="0"/>
              <a:ea typeface="+mn-ea"/>
              <a:cs typeface="+mn-cs"/>
            </a:endParaRPr>
          </a:p>
        </p:txBody>
      </p:sp>
      <p:sp>
        <p:nvSpPr>
          <p:cNvPr id="18" name="Rectangle: Rounded Corners 6">
            <a:extLst>
              <a:ext uri="{FF2B5EF4-FFF2-40B4-BE49-F238E27FC236}">
                <a16:creationId xmlns:a16="http://schemas.microsoft.com/office/drawing/2014/main" id="{119A425D-A175-1158-9D7D-627DF7C1F22D}"/>
              </a:ext>
            </a:extLst>
          </p:cNvPr>
          <p:cNvSpPr/>
          <p:nvPr/>
        </p:nvSpPr>
        <p:spPr>
          <a:xfrm>
            <a:off x="655497" y="5151995"/>
            <a:ext cx="2057400" cy="4358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16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 Neue Moyen" charset="0"/>
              <a:ea typeface="+mn-ea"/>
              <a:cs typeface="+mn-cs"/>
            </a:endParaRPr>
          </a:p>
        </p:txBody>
      </p:sp>
      <p:sp>
        <p:nvSpPr>
          <p:cNvPr id="2" name="Rectangle: Rounded Corners 6">
            <a:extLst>
              <a:ext uri="{FF2B5EF4-FFF2-40B4-BE49-F238E27FC236}">
                <a16:creationId xmlns:a16="http://schemas.microsoft.com/office/drawing/2014/main" id="{FB55C2A4-8E8C-2992-DB7E-4FBF00C49083}"/>
              </a:ext>
            </a:extLst>
          </p:cNvPr>
          <p:cNvSpPr/>
          <p:nvPr/>
        </p:nvSpPr>
        <p:spPr>
          <a:xfrm>
            <a:off x="3269387" y="1312419"/>
            <a:ext cx="2057400" cy="4358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600" b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Helvetica Neue Moyen" charset="0"/>
                <a:ea typeface="+mn-ea"/>
                <a:cs typeface="+mn-cs"/>
              </a:rPr>
              <a:t>公共設施預約名單</a:t>
            </a:r>
            <a:endParaRPr kumimoji="0" lang="en-US" altLang="zh-TW" sz="1600" b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Helvetica Neue Moyen" charset="0"/>
              <a:ea typeface="+mn-ea"/>
              <a:cs typeface="+mn-cs"/>
            </a:endParaRPr>
          </a:p>
        </p:txBody>
      </p:sp>
      <p:sp>
        <p:nvSpPr>
          <p:cNvPr id="4" name="Rectangle: Rounded Corners 6">
            <a:extLst>
              <a:ext uri="{FF2B5EF4-FFF2-40B4-BE49-F238E27FC236}">
                <a16:creationId xmlns:a16="http://schemas.microsoft.com/office/drawing/2014/main" id="{BDA66B52-B60E-49EE-7D48-36A9AE2223AC}"/>
              </a:ext>
            </a:extLst>
          </p:cNvPr>
          <p:cNvSpPr/>
          <p:nvPr/>
        </p:nvSpPr>
        <p:spPr>
          <a:xfrm>
            <a:off x="655497" y="2629405"/>
            <a:ext cx="2057400" cy="4358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16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 Neue Moyen" charset="0"/>
              <a:ea typeface="+mn-ea"/>
              <a:cs typeface="+mn-cs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688813DB-D961-5B74-2814-20C483818B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006" y="2149769"/>
            <a:ext cx="11536503" cy="2178846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17348505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2D8ADCF-4934-40F9-ABAA-506F4565CA04}"/>
              </a:ext>
            </a:extLst>
          </p:cNvPr>
          <p:cNvSpPr/>
          <p:nvPr/>
        </p:nvSpPr>
        <p:spPr>
          <a:xfrm>
            <a:off x="0" y="0"/>
            <a:ext cx="3048000" cy="68579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 Neue Normal" charset="0"/>
              <a:ea typeface="+mn-ea"/>
              <a:cs typeface="+mn-cs"/>
            </a:endParaRPr>
          </a:p>
        </p:txBody>
      </p:sp>
      <p:sp>
        <p:nvSpPr>
          <p:cNvPr id="5" name="Rectangle: Rounded Corners 6">
            <a:extLst>
              <a:ext uri="{FF2B5EF4-FFF2-40B4-BE49-F238E27FC236}">
                <a16:creationId xmlns:a16="http://schemas.microsoft.com/office/drawing/2014/main" id="{DA71410B-9BEA-4B6F-BE29-745E28207530}"/>
              </a:ext>
            </a:extLst>
          </p:cNvPr>
          <p:cNvSpPr/>
          <p:nvPr/>
        </p:nvSpPr>
        <p:spPr>
          <a:xfrm>
            <a:off x="664733" y="547244"/>
            <a:ext cx="2057400" cy="435862"/>
          </a:xfrm>
          <a:prstGeom prst="rect">
            <a:avLst/>
          </a:prstGeom>
          <a:noFill/>
          <a:ln>
            <a:noFill/>
          </a:ln>
          <a:effectLst>
            <a:outerShdw blurRad="203200" dist="50800" dir="5400000" algn="ctr" rotWithShape="0">
              <a:schemeClr val="accent1">
                <a:alpha val="3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00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Helvetica Neue Moyen" charset="0"/>
                <a:ea typeface="+mn-ea"/>
                <a:cs typeface="+mn-cs"/>
              </a:rPr>
              <a:t>管理端</a:t>
            </a:r>
            <a:endParaRPr kumimoji="0" lang="fr-FR" sz="200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Helvetica Neue Moyen" charset="0"/>
              <a:ea typeface="+mn-ea"/>
              <a:cs typeface="+mn-cs"/>
            </a:endParaRPr>
          </a:p>
        </p:txBody>
      </p:sp>
      <p:sp>
        <p:nvSpPr>
          <p:cNvPr id="15" name="Rectangle: Rounded Corners 6">
            <a:extLst>
              <a:ext uri="{FF2B5EF4-FFF2-40B4-BE49-F238E27FC236}">
                <a16:creationId xmlns:a16="http://schemas.microsoft.com/office/drawing/2014/main" id="{7FE1A9DF-7713-4339-8CF0-736ADDE53638}"/>
              </a:ext>
            </a:extLst>
          </p:cNvPr>
          <p:cNvSpPr/>
          <p:nvPr/>
        </p:nvSpPr>
        <p:spPr>
          <a:xfrm>
            <a:off x="664733" y="1312419"/>
            <a:ext cx="2057400" cy="4358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60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 Moyen" charset="0"/>
                <a:ea typeface="+mn-ea"/>
                <a:cs typeface="+mn-cs"/>
              </a:rPr>
              <a:t>修繕設備管理</a:t>
            </a:r>
            <a:endParaRPr kumimoji="0" lang="en-US" altLang="zh-TW" sz="16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 Neue Moyen" charset="0"/>
              <a:ea typeface="+mn-ea"/>
              <a:cs typeface="+mn-cs"/>
            </a:endParaRPr>
          </a:p>
        </p:txBody>
      </p:sp>
      <p:sp>
        <p:nvSpPr>
          <p:cNvPr id="16" name="Rectangle: Rounded Corners 6">
            <a:extLst>
              <a:ext uri="{FF2B5EF4-FFF2-40B4-BE49-F238E27FC236}">
                <a16:creationId xmlns:a16="http://schemas.microsoft.com/office/drawing/2014/main" id="{D6001C09-3578-4FB1-BE0C-238ECE8C9F24}"/>
              </a:ext>
            </a:extLst>
          </p:cNvPr>
          <p:cNvSpPr/>
          <p:nvPr/>
        </p:nvSpPr>
        <p:spPr>
          <a:xfrm>
            <a:off x="655497" y="2082161"/>
            <a:ext cx="2057400" cy="4358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6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 Neue Moyen" charset="0"/>
              <a:ea typeface="+mn-ea"/>
              <a:cs typeface="+mn-cs"/>
            </a:endParaRPr>
          </a:p>
        </p:txBody>
      </p:sp>
      <p:sp>
        <p:nvSpPr>
          <p:cNvPr id="13" name="Rectangle: Rounded Corners 6">
            <a:extLst>
              <a:ext uri="{FF2B5EF4-FFF2-40B4-BE49-F238E27FC236}">
                <a16:creationId xmlns:a16="http://schemas.microsoft.com/office/drawing/2014/main" id="{D4B8E3EE-D89E-49C7-8696-9A3A001A0515}"/>
              </a:ext>
            </a:extLst>
          </p:cNvPr>
          <p:cNvSpPr/>
          <p:nvPr/>
        </p:nvSpPr>
        <p:spPr>
          <a:xfrm>
            <a:off x="664733" y="2847336"/>
            <a:ext cx="2057400" cy="4358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16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 Neue Moyen" charset="0"/>
              <a:ea typeface="+mn-ea"/>
              <a:cs typeface="+mn-cs"/>
            </a:endParaRPr>
          </a:p>
        </p:txBody>
      </p:sp>
      <p:sp>
        <p:nvSpPr>
          <p:cNvPr id="14" name="Rectangle: Rounded Corners 6">
            <a:extLst>
              <a:ext uri="{FF2B5EF4-FFF2-40B4-BE49-F238E27FC236}">
                <a16:creationId xmlns:a16="http://schemas.microsoft.com/office/drawing/2014/main" id="{E3C4959C-CD44-4756-ADD3-E745D3336DA1}"/>
              </a:ext>
            </a:extLst>
          </p:cNvPr>
          <p:cNvSpPr/>
          <p:nvPr/>
        </p:nvSpPr>
        <p:spPr>
          <a:xfrm>
            <a:off x="873125" y="4703047"/>
            <a:ext cx="2057400" cy="4358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6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 Neue Moyen" charset="0"/>
              <a:ea typeface="+mn-ea"/>
              <a:cs typeface="+mn-cs"/>
            </a:endParaRPr>
          </a:p>
        </p:txBody>
      </p:sp>
      <p:sp>
        <p:nvSpPr>
          <p:cNvPr id="17" name="Rectangle: Rounded Corners 6">
            <a:extLst>
              <a:ext uri="{FF2B5EF4-FFF2-40B4-BE49-F238E27FC236}">
                <a16:creationId xmlns:a16="http://schemas.microsoft.com/office/drawing/2014/main" id="{41669010-1718-4E24-B4EC-8BA4B6DEDAD5}"/>
              </a:ext>
            </a:extLst>
          </p:cNvPr>
          <p:cNvSpPr/>
          <p:nvPr/>
        </p:nvSpPr>
        <p:spPr>
          <a:xfrm>
            <a:off x="873125" y="5656963"/>
            <a:ext cx="2057400" cy="4358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6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 Neue Moyen" charset="0"/>
              <a:ea typeface="+mn-ea"/>
              <a:cs typeface="+mn-cs"/>
            </a:endParaRPr>
          </a:p>
        </p:txBody>
      </p:sp>
      <p:sp>
        <p:nvSpPr>
          <p:cNvPr id="6" name="Rectangle: Rounded Corners 6">
            <a:extLst>
              <a:ext uri="{FF2B5EF4-FFF2-40B4-BE49-F238E27FC236}">
                <a16:creationId xmlns:a16="http://schemas.microsoft.com/office/drawing/2014/main" id="{6114BA8E-AE1D-195D-F3C7-770794187F3D}"/>
              </a:ext>
            </a:extLst>
          </p:cNvPr>
          <p:cNvSpPr/>
          <p:nvPr/>
        </p:nvSpPr>
        <p:spPr>
          <a:xfrm>
            <a:off x="664733" y="4382253"/>
            <a:ext cx="2057400" cy="4358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16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 Neue Moyen" charset="0"/>
              <a:ea typeface="+mn-ea"/>
              <a:cs typeface="+mn-cs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4593237-7EDC-DDB5-CE34-70A819141EE5}"/>
              </a:ext>
            </a:extLst>
          </p:cNvPr>
          <p:cNvSpPr/>
          <p:nvPr/>
        </p:nvSpPr>
        <p:spPr>
          <a:xfrm>
            <a:off x="664733" y="3612511"/>
            <a:ext cx="2057400" cy="4358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16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 Neue Moyen" charset="0"/>
              <a:ea typeface="+mn-ea"/>
              <a:cs typeface="+mn-cs"/>
            </a:endParaRPr>
          </a:p>
        </p:txBody>
      </p:sp>
      <p:sp>
        <p:nvSpPr>
          <p:cNvPr id="18" name="Rectangle: Rounded Corners 6">
            <a:extLst>
              <a:ext uri="{FF2B5EF4-FFF2-40B4-BE49-F238E27FC236}">
                <a16:creationId xmlns:a16="http://schemas.microsoft.com/office/drawing/2014/main" id="{119A425D-A175-1158-9D7D-627DF7C1F22D}"/>
              </a:ext>
            </a:extLst>
          </p:cNvPr>
          <p:cNvSpPr/>
          <p:nvPr/>
        </p:nvSpPr>
        <p:spPr>
          <a:xfrm>
            <a:off x="655497" y="5151995"/>
            <a:ext cx="2057400" cy="4358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16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 Neue Moyen" charset="0"/>
              <a:ea typeface="+mn-ea"/>
              <a:cs typeface="+mn-cs"/>
            </a:endParaRPr>
          </a:p>
        </p:txBody>
      </p:sp>
      <p:sp>
        <p:nvSpPr>
          <p:cNvPr id="2" name="Rectangle: Rounded Corners 6">
            <a:extLst>
              <a:ext uri="{FF2B5EF4-FFF2-40B4-BE49-F238E27FC236}">
                <a16:creationId xmlns:a16="http://schemas.microsoft.com/office/drawing/2014/main" id="{FB55C2A4-8E8C-2992-DB7E-4FBF00C49083}"/>
              </a:ext>
            </a:extLst>
          </p:cNvPr>
          <p:cNvSpPr/>
          <p:nvPr/>
        </p:nvSpPr>
        <p:spPr>
          <a:xfrm>
            <a:off x="664733" y="1938504"/>
            <a:ext cx="2057400" cy="4358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600" b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elvetica Neue Moyen" charset="0"/>
                <a:ea typeface="+mn-ea"/>
                <a:cs typeface="+mn-cs"/>
              </a:rPr>
              <a:t>修繕設備設定</a:t>
            </a:r>
            <a:endParaRPr kumimoji="0" lang="en-US" altLang="zh-TW" sz="1600" b="1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Helvetica Neue Moyen" charset="0"/>
              <a:ea typeface="+mn-ea"/>
              <a:cs typeface="+mn-cs"/>
            </a:endParaRPr>
          </a:p>
        </p:txBody>
      </p:sp>
      <p:sp>
        <p:nvSpPr>
          <p:cNvPr id="4" name="Rectangle: Rounded Corners 6">
            <a:extLst>
              <a:ext uri="{FF2B5EF4-FFF2-40B4-BE49-F238E27FC236}">
                <a16:creationId xmlns:a16="http://schemas.microsoft.com/office/drawing/2014/main" id="{BDA66B52-B60E-49EE-7D48-36A9AE2223AC}"/>
              </a:ext>
            </a:extLst>
          </p:cNvPr>
          <p:cNvSpPr/>
          <p:nvPr/>
        </p:nvSpPr>
        <p:spPr>
          <a:xfrm>
            <a:off x="655497" y="2629405"/>
            <a:ext cx="2057400" cy="4358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16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 Neue Moyen" charset="0"/>
              <a:ea typeface="+mn-ea"/>
              <a:cs typeface="+mn-cs"/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2B5F1B7F-E3F0-535D-9CD4-D178435548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9431" y="3046650"/>
            <a:ext cx="5382376" cy="3505689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47C49EC4-ACDC-1E14-4F1B-95A488D792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1168" y="412776"/>
            <a:ext cx="9458902" cy="2064698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1588767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2D8ADCF-4934-40F9-ABAA-506F4565CA04}"/>
              </a:ext>
            </a:extLst>
          </p:cNvPr>
          <p:cNvSpPr/>
          <p:nvPr/>
        </p:nvSpPr>
        <p:spPr>
          <a:xfrm>
            <a:off x="0" y="0"/>
            <a:ext cx="3048000" cy="68579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 Neue Normal" charset="0"/>
              <a:ea typeface="+mn-ea"/>
              <a:cs typeface="+mn-cs"/>
            </a:endParaRPr>
          </a:p>
        </p:txBody>
      </p:sp>
      <p:sp>
        <p:nvSpPr>
          <p:cNvPr id="5" name="Rectangle: Rounded Corners 6">
            <a:extLst>
              <a:ext uri="{FF2B5EF4-FFF2-40B4-BE49-F238E27FC236}">
                <a16:creationId xmlns:a16="http://schemas.microsoft.com/office/drawing/2014/main" id="{DA71410B-9BEA-4B6F-BE29-745E28207530}"/>
              </a:ext>
            </a:extLst>
          </p:cNvPr>
          <p:cNvSpPr/>
          <p:nvPr/>
        </p:nvSpPr>
        <p:spPr>
          <a:xfrm>
            <a:off x="664733" y="547244"/>
            <a:ext cx="2057400" cy="435862"/>
          </a:xfrm>
          <a:prstGeom prst="rect">
            <a:avLst/>
          </a:prstGeom>
          <a:noFill/>
          <a:ln>
            <a:noFill/>
          </a:ln>
          <a:effectLst>
            <a:outerShdw blurRad="203200" dist="50800" dir="5400000" algn="ctr" rotWithShape="0">
              <a:schemeClr val="accent1">
                <a:alpha val="3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00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Helvetica Neue Moyen" charset="0"/>
                <a:ea typeface="+mn-ea"/>
                <a:cs typeface="+mn-cs"/>
              </a:rPr>
              <a:t>管理端</a:t>
            </a:r>
            <a:endParaRPr kumimoji="0" lang="fr-FR" sz="200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Helvetica Neue Moyen" charset="0"/>
              <a:ea typeface="+mn-ea"/>
              <a:cs typeface="+mn-cs"/>
            </a:endParaRPr>
          </a:p>
        </p:txBody>
      </p:sp>
      <p:sp>
        <p:nvSpPr>
          <p:cNvPr id="15" name="Rectangle: Rounded Corners 6">
            <a:extLst>
              <a:ext uri="{FF2B5EF4-FFF2-40B4-BE49-F238E27FC236}">
                <a16:creationId xmlns:a16="http://schemas.microsoft.com/office/drawing/2014/main" id="{7FE1A9DF-7713-4339-8CF0-736ADDE53638}"/>
              </a:ext>
            </a:extLst>
          </p:cNvPr>
          <p:cNvSpPr/>
          <p:nvPr/>
        </p:nvSpPr>
        <p:spPr>
          <a:xfrm>
            <a:off x="664733" y="1312419"/>
            <a:ext cx="2057400" cy="4358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60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 Moyen" charset="0"/>
                <a:ea typeface="+mn-ea"/>
                <a:cs typeface="+mn-cs"/>
              </a:rPr>
              <a:t>修繕設備管理</a:t>
            </a:r>
            <a:endParaRPr kumimoji="0" lang="en-US" altLang="zh-TW" sz="16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 Neue Moyen" charset="0"/>
              <a:ea typeface="+mn-ea"/>
              <a:cs typeface="+mn-cs"/>
            </a:endParaRPr>
          </a:p>
        </p:txBody>
      </p:sp>
      <p:sp>
        <p:nvSpPr>
          <p:cNvPr id="16" name="Rectangle: Rounded Corners 6">
            <a:extLst>
              <a:ext uri="{FF2B5EF4-FFF2-40B4-BE49-F238E27FC236}">
                <a16:creationId xmlns:a16="http://schemas.microsoft.com/office/drawing/2014/main" id="{D6001C09-3578-4FB1-BE0C-238ECE8C9F24}"/>
              </a:ext>
            </a:extLst>
          </p:cNvPr>
          <p:cNvSpPr/>
          <p:nvPr/>
        </p:nvSpPr>
        <p:spPr>
          <a:xfrm>
            <a:off x="655497" y="2082161"/>
            <a:ext cx="2057400" cy="4358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6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 Neue Moyen" charset="0"/>
              <a:ea typeface="+mn-ea"/>
              <a:cs typeface="+mn-cs"/>
            </a:endParaRPr>
          </a:p>
        </p:txBody>
      </p:sp>
      <p:sp>
        <p:nvSpPr>
          <p:cNvPr id="13" name="Rectangle: Rounded Corners 6">
            <a:extLst>
              <a:ext uri="{FF2B5EF4-FFF2-40B4-BE49-F238E27FC236}">
                <a16:creationId xmlns:a16="http://schemas.microsoft.com/office/drawing/2014/main" id="{D4B8E3EE-D89E-49C7-8696-9A3A001A0515}"/>
              </a:ext>
            </a:extLst>
          </p:cNvPr>
          <p:cNvSpPr/>
          <p:nvPr/>
        </p:nvSpPr>
        <p:spPr>
          <a:xfrm>
            <a:off x="664733" y="2847336"/>
            <a:ext cx="2057400" cy="4358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16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 Neue Moyen" charset="0"/>
              <a:ea typeface="+mn-ea"/>
              <a:cs typeface="+mn-cs"/>
            </a:endParaRPr>
          </a:p>
        </p:txBody>
      </p:sp>
      <p:sp>
        <p:nvSpPr>
          <p:cNvPr id="14" name="Rectangle: Rounded Corners 6">
            <a:extLst>
              <a:ext uri="{FF2B5EF4-FFF2-40B4-BE49-F238E27FC236}">
                <a16:creationId xmlns:a16="http://schemas.microsoft.com/office/drawing/2014/main" id="{E3C4959C-CD44-4756-ADD3-E745D3336DA1}"/>
              </a:ext>
            </a:extLst>
          </p:cNvPr>
          <p:cNvSpPr/>
          <p:nvPr/>
        </p:nvSpPr>
        <p:spPr>
          <a:xfrm>
            <a:off x="873125" y="4703047"/>
            <a:ext cx="2057400" cy="4358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6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 Neue Moyen" charset="0"/>
              <a:ea typeface="+mn-ea"/>
              <a:cs typeface="+mn-cs"/>
            </a:endParaRPr>
          </a:p>
        </p:txBody>
      </p:sp>
      <p:sp>
        <p:nvSpPr>
          <p:cNvPr id="17" name="Rectangle: Rounded Corners 6">
            <a:extLst>
              <a:ext uri="{FF2B5EF4-FFF2-40B4-BE49-F238E27FC236}">
                <a16:creationId xmlns:a16="http://schemas.microsoft.com/office/drawing/2014/main" id="{41669010-1718-4E24-B4EC-8BA4B6DEDAD5}"/>
              </a:ext>
            </a:extLst>
          </p:cNvPr>
          <p:cNvSpPr/>
          <p:nvPr/>
        </p:nvSpPr>
        <p:spPr>
          <a:xfrm>
            <a:off x="873125" y="5656963"/>
            <a:ext cx="2057400" cy="4358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6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 Neue Moyen" charset="0"/>
              <a:ea typeface="+mn-ea"/>
              <a:cs typeface="+mn-cs"/>
            </a:endParaRPr>
          </a:p>
        </p:txBody>
      </p:sp>
      <p:sp>
        <p:nvSpPr>
          <p:cNvPr id="6" name="Rectangle: Rounded Corners 6">
            <a:extLst>
              <a:ext uri="{FF2B5EF4-FFF2-40B4-BE49-F238E27FC236}">
                <a16:creationId xmlns:a16="http://schemas.microsoft.com/office/drawing/2014/main" id="{6114BA8E-AE1D-195D-F3C7-770794187F3D}"/>
              </a:ext>
            </a:extLst>
          </p:cNvPr>
          <p:cNvSpPr/>
          <p:nvPr/>
        </p:nvSpPr>
        <p:spPr>
          <a:xfrm>
            <a:off x="664733" y="4382253"/>
            <a:ext cx="2057400" cy="4358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16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 Neue Moyen" charset="0"/>
              <a:ea typeface="+mn-ea"/>
              <a:cs typeface="+mn-cs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4593237-7EDC-DDB5-CE34-70A819141EE5}"/>
              </a:ext>
            </a:extLst>
          </p:cNvPr>
          <p:cNvSpPr/>
          <p:nvPr/>
        </p:nvSpPr>
        <p:spPr>
          <a:xfrm>
            <a:off x="664733" y="3612511"/>
            <a:ext cx="2057400" cy="4358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16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 Neue Moyen" charset="0"/>
              <a:ea typeface="+mn-ea"/>
              <a:cs typeface="+mn-cs"/>
            </a:endParaRPr>
          </a:p>
        </p:txBody>
      </p:sp>
      <p:sp>
        <p:nvSpPr>
          <p:cNvPr id="18" name="Rectangle: Rounded Corners 6">
            <a:extLst>
              <a:ext uri="{FF2B5EF4-FFF2-40B4-BE49-F238E27FC236}">
                <a16:creationId xmlns:a16="http://schemas.microsoft.com/office/drawing/2014/main" id="{119A425D-A175-1158-9D7D-627DF7C1F22D}"/>
              </a:ext>
            </a:extLst>
          </p:cNvPr>
          <p:cNvSpPr/>
          <p:nvPr/>
        </p:nvSpPr>
        <p:spPr>
          <a:xfrm>
            <a:off x="655497" y="5151995"/>
            <a:ext cx="2057400" cy="4358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16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 Neue Moyen" charset="0"/>
              <a:ea typeface="+mn-ea"/>
              <a:cs typeface="+mn-cs"/>
            </a:endParaRPr>
          </a:p>
        </p:txBody>
      </p:sp>
      <p:sp>
        <p:nvSpPr>
          <p:cNvPr id="2" name="Rectangle: Rounded Corners 6">
            <a:extLst>
              <a:ext uri="{FF2B5EF4-FFF2-40B4-BE49-F238E27FC236}">
                <a16:creationId xmlns:a16="http://schemas.microsoft.com/office/drawing/2014/main" id="{FB55C2A4-8E8C-2992-DB7E-4FBF00C49083}"/>
              </a:ext>
            </a:extLst>
          </p:cNvPr>
          <p:cNvSpPr/>
          <p:nvPr/>
        </p:nvSpPr>
        <p:spPr>
          <a:xfrm>
            <a:off x="664733" y="1928442"/>
            <a:ext cx="2057400" cy="4358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600" b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elvetica Neue Moyen" charset="0"/>
                <a:ea typeface="+mn-ea"/>
                <a:cs typeface="+mn-cs"/>
              </a:rPr>
              <a:t>修繕公司管理</a:t>
            </a:r>
            <a:endParaRPr kumimoji="0" lang="en-US" altLang="zh-TW" sz="1600" b="1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Helvetica Neue Moyen" charset="0"/>
              <a:ea typeface="+mn-ea"/>
              <a:cs typeface="+mn-cs"/>
            </a:endParaRPr>
          </a:p>
        </p:txBody>
      </p:sp>
      <p:sp>
        <p:nvSpPr>
          <p:cNvPr id="4" name="Rectangle: Rounded Corners 6">
            <a:extLst>
              <a:ext uri="{FF2B5EF4-FFF2-40B4-BE49-F238E27FC236}">
                <a16:creationId xmlns:a16="http://schemas.microsoft.com/office/drawing/2014/main" id="{BDA66B52-B60E-49EE-7D48-36A9AE2223AC}"/>
              </a:ext>
            </a:extLst>
          </p:cNvPr>
          <p:cNvSpPr/>
          <p:nvPr/>
        </p:nvSpPr>
        <p:spPr>
          <a:xfrm>
            <a:off x="655497" y="2629405"/>
            <a:ext cx="2057400" cy="4358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16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 Neue Moyen" charset="0"/>
              <a:ea typeface="+mn-ea"/>
              <a:cs typeface="+mn-cs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BB5678F1-8A47-059E-6F03-DC4A101A79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0955" y="423061"/>
            <a:ext cx="9750260" cy="2052686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2837753A-BC8E-F37F-5AB0-E94211AEDF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1056" y="2971903"/>
            <a:ext cx="4070059" cy="3692424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2140539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2D8ADCF-4934-40F9-ABAA-506F4565CA04}"/>
              </a:ext>
            </a:extLst>
          </p:cNvPr>
          <p:cNvSpPr/>
          <p:nvPr/>
        </p:nvSpPr>
        <p:spPr>
          <a:xfrm>
            <a:off x="0" y="0"/>
            <a:ext cx="3048000" cy="68579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 Neue Normal" charset="0"/>
              <a:ea typeface="+mn-ea"/>
              <a:cs typeface="+mn-cs"/>
            </a:endParaRPr>
          </a:p>
        </p:txBody>
      </p:sp>
      <p:sp>
        <p:nvSpPr>
          <p:cNvPr id="5" name="Rectangle: Rounded Corners 6">
            <a:extLst>
              <a:ext uri="{FF2B5EF4-FFF2-40B4-BE49-F238E27FC236}">
                <a16:creationId xmlns:a16="http://schemas.microsoft.com/office/drawing/2014/main" id="{DA71410B-9BEA-4B6F-BE29-745E28207530}"/>
              </a:ext>
            </a:extLst>
          </p:cNvPr>
          <p:cNvSpPr/>
          <p:nvPr/>
        </p:nvSpPr>
        <p:spPr>
          <a:xfrm>
            <a:off x="664733" y="547244"/>
            <a:ext cx="2057400" cy="435862"/>
          </a:xfrm>
          <a:prstGeom prst="rect">
            <a:avLst/>
          </a:prstGeom>
          <a:noFill/>
          <a:ln>
            <a:noFill/>
          </a:ln>
          <a:effectLst>
            <a:outerShdw blurRad="203200" dist="50800" dir="5400000" algn="ctr" rotWithShape="0">
              <a:schemeClr val="accent1">
                <a:alpha val="3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00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Helvetica Neue Moyen" charset="0"/>
                <a:ea typeface="+mn-ea"/>
                <a:cs typeface="+mn-cs"/>
              </a:rPr>
              <a:t>管理端</a:t>
            </a:r>
            <a:endParaRPr kumimoji="0" lang="fr-FR" sz="200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Helvetica Neue Moyen" charset="0"/>
              <a:ea typeface="+mn-ea"/>
              <a:cs typeface="+mn-cs"/>
            </a:endParaRPr>
          </a:p>
        </p:txBody>
      </p:sp>
      <p:sp>
        <p:nvSpPr>
          <p:cNvPr id="15" name="Rectangle: Rounded Corners 6">
            <a:extLst>
              <a:ext uri="{FF2B5EF4-FFF2-40B4-BE49-F238E27FC236}">
                <a16:creationId xmlns:a16="http://schemas.microsoft.com/office/drawing/2014/main" id="{7FE1A9DF-7713-4339-8CF0-736ADDE53638}"/>
              </a:ext>
            </a:extLst>
          </p:cNvPr>
          <p:cNvSpPr/>
          <p:nvPr/>
        </p:nvSpPr>
        <p:spPr>
          <a:xfrm>
            <a:off x="664733" y="1312419"/>
            <a:ext cx="2057400" cy="4358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60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 Moyen" charset="0"/>
                <a:ea typeface="+mn-ea"/>
                <a:cs typeface="+mn-cs"/>
              </a:rPr>
              <a:t>修繕設備管理</a:t>
            </a:r>
            <a:endParaRPr kumimoji="0" lang="en-US" altLang="zh-TW" sz="16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 Neue Moyen" charset="0"/>
              <a:ea typeface="+mn-ea"/>
              <a:cs typeface="+mn-cs"/>
            </a:endParaRPr>
          </a:p>
        </p:txBody>
      </p:sp>
      <p:sp>
        <p:nvSpPr>
          <p:cNvPr id="16" name="Rectangle: Rounded Corners 6">
            <a:extLst>
              <a:ext uri="{FF2B5EF4-FFF2-40B4-BE49-F238E27FC236}">
                <a16:creationId xmlns:a16="http://schemas.microsoft.com/office/drawing/2014/main" id="{D6001C09-3578-4FB1-BE0C-238ECE8C9F24}"/>
              </a:ext>
            </a:extLst>
          </p:cNvPr>
          <p:cNvSpPr/>
          <p:nvPr/>
        </p:nvSpPr>
        <p:spPr>
          <a:xfrm>
            <a:off x="655497" y="2082161"/>
            <a:ext cx="2057400" cy="4358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6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 Neue Moyen" charset="0"/>
              <a:ea typeface="+mn-ea"/>
              <a:cs typeface="+mn-cs"/>
            </a:endParaRPr>
          </a:p>
        </p:txBody>
      </p:sp>
      <p:sp>
        <p:nvSpPr>
          <p:cNvPr id="13" name="Rectangle: Rounded Corners 6">
            <a:extLst>
              <a:ext uri="{FF2B5EF4-FFF2-40B4-BE49-F238E27FC236}">
                <a16:creationId xmlns:a16="http://schemas.microsoft.com/office/drawing/2014/main" id="{D4B8E3EE-D89E-49C7-8696-9A3A001A0515}"/>
              </a:ext>
            </a:extLst>
          </p:cNvPr>
          <p:cNvSpPr/>
          <p:nvPr/>
        </p:nvSpPr>
        <p:spPr>
          <a:xfrm>
            <a:off x="664733" y="2847336"/>
            <a:ext cx="2057400" cy="4358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16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 Neue Moyen" charset="0"/>
              <a:ea typeface="+mn-ea"/>
              <a:cs typeface="+mn-cs"/>
            </a:endParaRPr>
          </a:p>
        </p:txBody>
      </p:sp>
      <p:sp>
        <p:nvSpPr>
          <p:cNvPr id="14" name="Rectangle: Rounded Corners 6">
            <a:extLst>
              <a:ext uri="{FF2B5EF4-FFF2-40B4-BE49-F238E27FC236}">
                <a16:creationId xmlns:a16="http://schemas.microsoft.com/office/drawing/2014/main" id="{E3C4959C-CD44-4756-ADD3-E745D3336DA1}"/>
              </a:ext>
            </a:extLst>
          </p:cNvPr>
          <p:cNvSpPr/>
          <p:nvPr/>
        </p:nvSpPr>
        <p:spPr>
          <a:xfrm>
            <a:off x="873125" y="4703047"/>
            <a:ext cx="2057400" cy="4358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6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 Neue Moyen" charset="0"/>
              <a:ea typeface="+mn-ea"/>
              <a:cs typeface="+mn-cs"/>
            </a:endParaRPr>
          </a:p>
        </p:txBody>
      </p:sp>
      <p:sp>
        <p:nvSpPr>
          <p:cNvPr id="17" name="Rectangle: Rounded Corners 6">
            <a:extLst>
              <a:ext uri="{FF2B5EF4-FFF2-40B4-BE49-F238E27FC236}">
                <a16:creationId xmlns:a16="http://schemas.microsoft.com/office/drawing/2014/main" id="{41669010-1718-4E24-B4EC-8BA4B6DEDAD5}"/>
              </a:ext>
            </a:extLst>
          </p:cNvPr>
          <p:cNvSpPr/>
          <p:nvPr/>
        </p:nvSpPr>
        <p:spPr>
          <a:xfrm>
            <a:off x="873125" y="5656963"/>
            <a:ext cx="2057400" cy="4358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6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 Neue Moyen" charset="0"/>
              <a:ea typeface="+mn-ea"/>
              <a:cs typeface="+mn-cs"/>
            </a:endParaRPr>
          </a:p>
        </p:txBody>
      </p:sp>
      <p:sp>
        <p:nvSpPr>
          <p:cNvPr id="6" name="Rectangle: Rounded Corners 6">
            <a:extLst>
              <a:ext uri="{FF2B5EF4-FFF2-40B4-BE49-F238E27FC236}">
                <a16:creationId xmlns:a16="http://schemas.microsoft.com/office/drawing/2014/main" id="{6114BA8E-AE1D-195D-F3C7-770794187F3D}"/>
              </a:ext>
            </a:extLst>
          </p:cNvPr>
          <p:cNvSpPr/>
          <p:nvPr/>
        </p:nvSpPr>
        <p:spPr>
          <a:xfrm>
            <a:off x="664733" y="4382253"/>
            <a:ext cx="2057400" cy="4358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16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 Neue Moyen" charset="0"/>
              <a:ea typeface="+mn-ea"/>
              <a:cs typeface="+mn-cs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4593237-7EDC-DDB5-CE34-70A819141EE5}"/>
              </a:ext>
            </a:extLst>
          </p:cNvPr>
          <p:cNvSpPr/>
          <p:nvPr/>
        </p:nvSpPr>
        <p:spPr>
          <a:xfrm>
            <a:off x="664733" y="3612511"/>
            <a:ext cx="2057400" cy="4358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16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 Neue Moyen" charset="0"/>
              <a:ea typeface="+mn-ea"/>
              <a:cs typeface="+mn-cs"/>
            </a:endParaRPr>
          </a:p>
        </p:txBody>
      </p:sp>
      <p:sp>
        <p:nvSpPr>
          <p:cNvPr id="18" name="Rectangle: Rounded Corners 6">
            <a:extLst>
              <a:ext uri="{FF2B5EF4-FFF2-40B4-BE49-F238E27FC236}">
                <a16:creationId xmlns:a16="http://schemas.microsoft.com/office/drawing/2014/main" id="{119A425D-A175-1158-9D7D-627DF7C1F22D}"/>
              </a:ext>
            </a:extLst>
          </p:cNvPr>
          <p:cNvSpPr/>
          <p:nvPr/>
        </p:nvSpPr>
        <p:spPr>
          <a:xfrm>
            <a:off x="655497" y="5151995"/>
            <a:ext cx="2057400" cy="4358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16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 Neue Moyen" charset="0"/>
              <a:ea typeface="+mn-ea"/>
              <a:cs typeface="+mn-cs"/>
            </a:endParaRPr>
          </a:p>
        </p:txBody>
      </p:sp>
      <p:sp>
        <p:nvSpPr>
          <p:cNvPr id="2" name="Rectangle: Rounded Corners 6">
            <a:extLst>
              <a:ext uri="{FF2B5EF4-FFF2-40B4-BE49-F238E27FC236}">
                <a16:creationId xmlns:a16="http://schemas.microsoft.com/office/drawing/2014/main" id="{FB55C2A4-8E8C-2992-DB7E-4FBF00C49083}"/>
              </a:ext>
            </a:extLst>
          </p:cNvPr>
          <p:cNvSpPr/>
          <p:nvPr/>
        </p:nvSpPr>
        <p:spPr>
          <a:xfrm>
            <a:off x="664733" y="2144675"/>
            <a:ext cx="2057400" cy="4358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600" b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elvetica Neue Moyen" charset="0"/>
                <a:ea typeface="+mn-ea"/>
                <a:cs typeface="+mn-cs"/>
              </a:rPr>
              <a:t>修繕設備預約名單</a:t>
            </a:r>
            <a:endParaRPr kumimoji="0" lang="en-US" altLang="zh-TW" sz="1600" b="1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Helvetica Neue Moyen" charset="0"/>
              <a:ea typeface="+mn-ea"/>
              <a:cs typeface="+mn-cs"/>
            </a:endParaRPr>
          </a:p>
        </p:txBody>
      </p:sp>
      <p:sp>
        <p:nvSpPr>
          <p:cNvPr id="4" name="Rectangle: Rounded Corners 6">
            <a:extLst>
              <a:ext uri="{FF2B5EF4-FFF2-40B4-BE49-F238E27FC236}">
                <a16:creationId xmlns:a16="http://schemas.microsoft.com/office/drawing/2014/main" id="{BDA66B52-B60E-49EE-7D48-36A9AE2223AC}"/>
              </a:ext>
            </a:extLst>
          </p:cNvPr>
          <p:cNvSpPr/>
          <p:nvPr/>
        </p:nvSpPr>
        <p:spPr>
          <a:xfrm>
            <a:off x="655497" y="2629405"/>
            <a:ext cx="2057400" cy="4358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16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 Neue Moyen" charset="0"/>
              <a:ea typeface="+mn-ea"/>
              <a:cs typeface="+mn-cs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EAC345E1-C9ED-5B1F-F5D8-378CB6C46A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9535" y="426154"/>
            <a:ext cx="9687825" cy="1451737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80EEB782-DEBB-D8B7-CC77-4B97F466A3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3469" y="2504391"/>
            <a:ext cx="5458587" cy="4191585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23252177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2D8ADCF-4934-40F9-ABAA-506F4565CA04}"/>
              </a:ext>
            </a:extLst>
          </p:cNvPr>
          <p:cNvSpPr/>
          <p:nvPr/>
        </p:nvSpPr>
        <p:spPr>
          <a:xfrm>
            <a:off x="0" y="0"/>
            <a:ext cx="3048000" cy="68579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 Neue Normal" charset="0"/>
              <a:ea typeface="+mn-ea"/>
              <a:cs typeface="+mn-cs"/>
            </a:endParaRPr>
          </a:p>
        </p:txBody>
      </p:sp>
      <p:sp>
        <p:nvSpPr>
          <p:cNvPr id="5" name="Rectangle: Rounded Corners 6">
            <a:extLst>
              <a:ext uri="{FF2B5EF4-FFF2-40B4-BE49-F238E27FC236}">
                <a16:creationId xmlns:a16="http://schemas.microsoft.com/office/drawing/2014/main" id="{DA71410B-9BEA-4B6F-BE29-745E28207530}"/>
              </a:ext>
            </a:extLst>
          </p:cNvPr>
          <p:cNvSpPr/>
          <p:nvPr/>
        </p:nvSpPr>
        <p:spPr>
          <a:xfrm>
            <a:off x="873125" y="887375"/>
            <a:ext cx="2057400" cy="435862"/>
          </a:xfrm>
          <a:prstGeom prst="rect">
            <a:avLst/>
          </a:prstGeom>
          <a:noFill/>
          <a:ln>
            <a:noFill/>
          </a:ln>
          <a:effectLst>
            <a:outerShdw blurRad="203200" dist="50800" dir="5400000" algn="ctr" rotWithShape="0">
              <a:schemeClr val="accent1">
                <a:alpha val="3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00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Helvetica Neue Moyen" charset="0"/>
                <a:ea typeface="+mn-ea"/>
                <a:cs typeface="+mn-cs"/>
              </a:rPr>
              <a:t>智能社區</a:t>
            </a:r>
            <a:r>
              <a:rPr kumimoji="0" lang="fr-FR" sz="200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Helvetica Neue Moyen" charset="0"/>
                <a:ea typeface="+mn-ea"/>
                <a:cs typeface="+mn-cs"/>
              </a:rPr>
              <a:t> </a:t>
            </a:r>
          </a:p>
        </p:txBody>
      </p:sp>
      <p:sp>
        <p:nvSpPr>
          <p:cNvPr id="15" name="Rectangle: Rounded Corners 6">
            <a:extLst>
              <a:ext uri="{FF2B5EF4-FFF2-40B4-BE49-F238E27FC236}">
                <a16:creationId xmlns:a16="http://schemas.microsoft.com/office/drawing/2014/main" id="{7FE1A9DF-7713-4339-8CF0-736ADDE53638}"/>
              </a:ext>
            </a:extLst>
          </p:cNvPr>
          <p:cNvSpPr/>
          <p:nvPr/>
        </p:nvSpPr>
        <p:spPr>
          <a:xfrm>
            <a:off x="873125" y="1841293"/>
            <a:ext cx="2057400" cy="4358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60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 Moyen" charset="0"/>
                <a:ea typeface="+mn-ea"/>
                <a:cs typeface="+mn-cs"/>
              </a:rPr>
              <a:t>使用者端</a:t>
            </a:r>
            <a:endParaRPr kumimoji="0" lang="fr-FR" sz="16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 Neue Moyen" charset="0"/>
              <a:ea typeface="+mn-ea"/>
              <a:cs typeface="+mn-cs"/>
            </a:endParaRPr>
          </a:p>
        </p:txBody>
      </p:sp>
      <p:sp>
        <p:nvSpPr>
          <p:cNvPr id="16" name="Rectangle: Rounded Corners 6">
            <a:extLst>
              <a:ext uri="{FF2B5EF4-FFF2-40B4-BE49-F238E27FC236}">
                <a16:creationId xmlns:a16="http://schemas.microsoft.com/office/drawing/2014/main" id="{D6001C09-3578-4FB1-BE0C-238ECE8C9F24}"/>
              </a:ext>
            </a:extLst>
          </p:cNvPr>
          <p:cNvSpPr/>
          <p:nvPr/>
        </p:nvSpPr>
        <p:spPr>
          <a:xfrm>
            <a:off x="873125" y="2795211"/>
            <a:ext cx="2057400" cy="4358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60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 Moyen" charset="0"/>
                <a:ea typeface="+mn-ea"/>
                <a:cs typeface="+mn-cs"/>
              </a:rPr>
              <a:t>管理端</a:t>
            </a:r>
            <a:endParaRPr kumimoji="0" lang="fr-FR" sz="16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 Neue Moyen" charset="0"/>
              <a:ea typeface="+mn-ea"/>
              <a:cs typeface="+mn-cs"/>
            </a:endParaRPr>
          </a:p>
        </p:txBody>
      </p:sp>
      <p:sp>
        <p:nvSpPr>
          <p:cNvPr id="13" name="Rectangle: Rounded Corners 6">
            <a:extLst>
              <a:ext uri="{FF2B5EF4-FFF2-40B4-BE49-F238E27FC236}">
                <a16:creationId xmlns:a16="http://schemas.microsoft.com/office/drawing/2014/main" id="{D4B8E3EE-D89E-49C7-8696-9A3A001A0515}"/>
              </a:ext>
            </a:extLst>
          </p:cNvPr>
          <p:cNvSpPr/>
          <p:nvPr/>
        </p:nvSpPr>
        <p:spPr>
          <a:xfrm>
            <a:off x="873125" y="3749129"/>
            <a:ext cx="2057400" cy="4358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600" dirty="0">
                <a:solidFill>
                  <a:prstClr val="white"/>
                </a:solidFill>
                <a:latin typeface="Helvetica Neue Moyen" charset="0"/>
              </a:rPr>
              <a:t>人臉辨識</a:t>
            </a:r>
            <a:endParaRPr kumimoji="0" lang="fr-FR" sz="16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 Neue Moyen" charset="0"/>
              <a:ea typeface="+mn-ea"/>
              <a:cs typeface="+mn-cs"/>
            </a:endParaRPr>
          </a:p>
        </p:txBody>
      </p:sp>
      <p:sp>
        <p:nvSpPr>
          <p:cNvPr id="14" name="Rectangle: Rounded Corners 6">
            <a:extLst>
              <a:ext uri="{FF2B5EF4-FFF2-40B4-BE49-F238E27FC236}">
                <a16:creationId xmlns:a16="http://schemas.microsoft.com/office/drawing/2014/main" id="{E3C4959C-CD44-4756-ADD3-E745D3336DA1}"/>
              </a:ext>
            </a:extLst>
          </p:cNvPr>
          <p:cNvSpPr/>
          <p:nvPr/>
        </p:nvSpPr>
        <p:spPr>
          <a:xfrm>
            <a:off x="873125" y="4703047"/>
            <a:ext cx="2057400" cy="4358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60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 Moyen" charset="0"/>
                <a:ea typeface="+mn-ea"/>
                <a:cs typeface="+mn-cs"/>
              </a:rPr>
              <a:t>資料庫</a:t>
            </a:r>
            <a:endParaRPr kumimoji="0" lang="fr-FR" sz="16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 Neue Moyen" charset="0"/>
              <a:ea typeface="+mn-ea"/>
              <a:cs typeface="+mn-cs"/>
            </a:endParaRPr>
          </a:p>
        </p:txBody>
      </p:sp>
      <p:sp>
        <p:nvSpPr>
          <p:cNvPr id="17" name="Rectangle: Rounded Corners 6">
            <a:extLst>
              <a:ext uri="{FF2B5EF4-FFF2-40B4-BE49-F238E27FC236}">
                <a16:creationId xmlns:a16="http://schemas.microsoft.com/office/drawing/2014/main" id="{41669010-1718-4E24-B4EC-8BA4B6DEDAD5}"/>
              </a:ext>
            </a:extLst>
          </p:cNvPr>
          <p:cNvSpPr/>
          <p:nvPr/>
        </p:nvSpPr>
        <p:spPr>
          <a:xfrm>
            <a:off x="873125" y="5656963"/>
            <a:ext cx="2057400" cy="4358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6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 Neue Moyen" charset="0"/>
              <a:ea typeface="+mn-ea"/>
              <a:cs typeface="+mn-cs"/>
            </a:endParaRPr>
          </a:p>
        </p:txBody>
      </p:sp>
      <p:pic>
        <p:nvPicPr>
          <p:cNvPr id="20" name="圖片 19">
            <a:extLst>
              <a:ext uri="{FF2B5EF4-FFF2-40B4-BE49-F238E27FC236}">
                <a16:creationId xmlns:a16="http://schemas.microsoft.com/office/drawing/2014/main" id="{D33DC26B-AE25-7745-F738-FEA145903F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8546" y="836986"/>
            <a:ext cx="9322413" cy="5184027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27366661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2D8ADCF-4934-40F9-ABAA-506F4565CA04}"/>
              </a:ext>
            </a:extLst>
          </p:cNvPr>
          <p:cNvSpPr/>
          <p:nvPr/>
        </p:nvSpPr>
        <p:spPr>
          <a:xfrm>
            <a:off x="0" y="0"/>
            <a:ext cx="3048000" cy="68579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 Neue Normal" charset="0"/>
              <a:ea typeface="+mn-ea"/>
              <a:cs typeface="+mn-cs"/>
            </a:endParaRPr>
          </a:p>
        </p:txBody>
      </p:sp>
      <p:sp>
        <p:nvSpPr>
          <p:cNvPr id="5" name="Rectangle: Rounded Corners 6">
            <a:extLst>
              <a:ext uri="{FF2B5EF4-FFF2-40B4-BE49-F238E27FC236}">
                <a16:creationId xmlns:a16="http://schemas.microsoft.com/office/drawing/2014/main" id="{DA71410B-9BEA-4B6F-BE29-745E28207530}"/>
              </a:ext>
            </a:extLst>
          </p:cNvPr>
          <p:cNvSpPr/>
          <p:nvPr/>
        </p:nvSpPr>
        <p:spPr>
          <a:xfrm>
            <a:off x="664733" y="547244"/>
            <a:ext cx="2057400" cy="435862"/>
          </a:xfrm>
          <a:prstGeom prst="rect">
            <a:avLst/>
          </a:prstGeom>
          <a:noFill/>
          <a:ln>
            <a:noFill/>
          </a:ln>
          <a:effectLst>
            <a:outerShdw blurRad="203200" dist="50800" dir="5400000" algn="ctr" rotWithShape="0">
              <a:schemeClr val="accent1">
                <a:alpha val="3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00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Helvetica Neue Moyen" charset="0"/>
                <a:ea typeface="+mn-ea"/>
                <a:cs typeface="+mn-cs"/>
              </a:rPr>
              <a:t>管理端</a:t>
            </a:r>
            <a:endParaRPr kumimoji="0" lang="fr-FR" sz="200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Helvetica Neue Moyen" charset="0"/>
              <a:ea typeface="+mn-ea"/>
              <a:cs typeface="+mn-cs"/>
            </a:endParaRPr>
          </a:p>
        </p:txBody>
      </p:sp>
      <p:sp>
        <p:nvSpPr>
          <p:cNvPr id="15" name="Rectangle: Rounded Corners 6">
            <a:extLst>
              <a:ext uri="{FF2B5EF4-FFF2-40B4-BE49-F238E27FC236}">
                <a16:creationId xmlns:a16="http://schemas.microsoft.com/office/drawing/2014/main" id="{7FE1A9DF-7713-4339-8CF0-736ADDE53638}"/>
              </a:ext>
            </a:extLst>
          </p:cNvPr>
          <p:cNvSpPr/>
          <p:nvPr/>
        </p:nvSpPr>
        <p:spPr>
          <a:xfrm>
            <a:off x="664733" y="1312419"/>
            <a:ext cx="2057400" cy="4358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60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 Moyen" charset="0"/>
                <a:ea typeface="+mn-ea"/>
                <a:cs typeface="+mn-cs"/>
              </a:rPr>
              <a:t>人臉辨識管理</a:t>
            </a:r>
            <a:endParaRPr kumimoji="0" lang="en-US" altLang="zh-TW" sz="16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 Neue Moyen" charset="0"/>
              <a:ea typeface="+mn-ea"/>
              <a:cs typeface="+mn-cs"/>
            </a:endParaRPr>
          </a:p>
        </p:txBody>
      </p:sp>
      <p:sp>
        <p:nvSpPr>
          <p:cNvPr id="16" name="Rectangle: Rounded Corners 6">
            <a:extLst>
              <a:ext uri="{FF2B5EF4-FFF2-40B4-BE49-F238E27FC236}">
                <a16:creationId xmlns:a16="http://schemas.microsoft.com/office/drawing/2014/main" id="{D6001C09-3578-4FB1-BE0C-238ECE8C9F24}"/>
              </a:ext>
            </a:extLst>
          </p:cNvPr>
          <p:cNvSpPr/>
          <p:nvPr/>
        </p:nvSpPr>
        <p:spPr>
          <a:xfrm>
            <a:off x="655497" y="2082161"/>
            <a:ext cx="2057400" cy="4358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6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 Neue Moyen" charset="0"/>
              <a:ea typeface="+mn-ea"/>
              <a:cs typeface="+mn-cs"/>
            </a:endParaRPr>
          </a:p>
        </p:txBody>
      </p:sp>
      <p:sp>
        <p:nvSpPr>
          <p:cNvPr id="13" name="Rectangle: Rounded Corners 6">
            <a:extLst>
              <a:ext uri="{FF2B5EF4-FFF2-40B4-BE49-F238E27FC236}">
                <a16:creationId xmlns:a16="http://schemas.microsoft.com/office/drawing/2014/main" id="{D4B8E3EE-D89E-49C7-8696-9A3A001A0515}"/>
              </a:ext>
            </a:extLst>
          </p:cNvPr>
          <p:cNvSpPr/>
          <p:nvPr/>
        </p:nvSpPr>
        <p:spPr>
          <a:xfrm>
            <a:off x="664733" y="2847336"/>
            <a:ext cx="2057400" cy="4358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16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 Neue Moyen" charset="0"/>
              <a:ea typeface="+mn-ea"/>
              <a:cs typeface="+mn-cs"/>
            </a:endParaRPr>
          </a:p>
        </p:txBody>
      </p:sp>
      <p:sp>
        <p:nvSpPr>
          <p:cNvPr id="14" name="Rectangle: Rounded Corners 6">
            <a:extLst>
              <a:ext uri="{FF2B5EF4-FFF2-40B4-BE49-F238E27FC236}">
                <a16:creationId xmlns:a16="http://schemas.microsoft.com/office/drawing/2014/main" id="{E3C4959C-CD44-4756-ADD3-E745D3336DA1}"/>
              </a:ext>
            </a:extLst>
          </p:cNvPr>
          <p:cNvSpPr/>
          <p:nvPr/>
        </p:nvSpPr>
        <p:spPr>
          <a:xfrm>
            <a:off x="873125" y="4703047"/>
            <a:ext cx="2057400" cy="4358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6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 Neue Moyen" charset="0"/>
              <a:ea typeface="+mn-ea"/>
              <a:cs typeface="+mn-cs"/>
            </a:endParaRPr>
          </a:p>
        </p:txBody>
      </p:sp>
      <p:sp>
        <p:nvSpPr>
          <p:cNvPr id="17" name="Rectangle: Rounded Corners 6">
            <a:extLst>
              <a:ext uri="{FF2B5EF4-FFF2-40B4-BE49-F238E27FC236}">
                <a16:creationId xmlns:a16="http://schemas.microsoft.com/office/drawing/2014/main" id="{41669010-1718-4E24-B4EC-8BA4B6DEDAD5}"/>
              </a:ext>
            </a:extLst>
          </p:cNvPr>
          <p:cNvSpPr/>
          <p:nvPr/>
        </p:nvSpPr>
        <p:spPr>
          <a:xfrm>
            <a:off x="873125" y="5656963"/>
            <a:ext cx="2057400" cy="4358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6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 Neue Moyen" charset="0"/>
              <a:ea typeface="+mn-ea"/>
              <a:cs typeface="+mn-cs"/>
            </a:endParaRPr>
          </a:p>
        </p:txBody>
      </p:sp>
      <p:sp>
        <p:nvSpPr>
          <p:cNvPr id="6" name="Rectangle: Rounded Corners 6">
            <a:extLst>
              <a:ext uri="{FF2B5EF4-FFF2-40B4-BE49-F238E27FC236}">
                <a16:creationId xmlns:a16="http://schemas.microsoft.com/office/drawing/2014/main" id="{6114BA8E-AE1D-195D-F3C7-770794187F3D}"/>
              </a:ext>
            </a:extLst>
          </p:cNvPr>
          <p:cNvSpPr/>
          <p:nvPr/>
        </p:nvSpPr>
        <p:spPr>
          <a:xfrm>
            <a:off x="664733" y="4382253"/>
            <a:ext cx="2057400" cy="4358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16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 Neue Moyen" charset="0"/>
              <a:ea typeface="+mn-ea"/>
              <a:cs typeface="+mn-cs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4593237-7EDC-DDB5-CE34-70A819141EE5}"/>
              </a:ext>
            </a:extLst>
          </p:cNvPr>
          <p:cNvSpPr/>
          <p:nvPr/>
        </p:nvSpPr>
        <p:spPr>
          <a:xfrm>
            <a:off x="664733" y="3612511"/>
            <a:ext cx="2057400" cy="4358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16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 Neue Moyen" charset="0"/>
              <a:ea typeface="+mn-ea"/>
              <a:cs typeface="+mn-cs"/>
            </a:endParaRPr>
          </a:p>
        </p:txBody>
      </p:sp>
      <p:sp>
        <p:nvSpPr>
          <p:cNvPr id="18" name="Rectangle: Rounded Corners 6">
            <a:extLst>
              <a:ext uri="{FF2B5EF4-FFF2-40B4-BE49-F238E27FC236}">
                <a16:creationId xmlns:a16="http://schemas.microsoft.com/office/drawing/2014/main" id="{119A425D-A175-1158-9D7D-627DF7C1F22D}"/>
              </a:ext>
            </a:extLst>
          </p:cNvPr>
          <p:cNvSpPr/>
          <p:nvPr/>
        </p:nvSpPr>
        <p:spPr>
          <a:xfrm>
            <a:off x="655497" y="5151995"/>
            <a:ext cx="2057400" cy="4358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16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 Neue Moyen" charset="0"/>
              <a:ea typeface="+mn-ea"/>
              <a:cs typeface="+mn-cs"/>
            </a:endParaRPr>
          </a:p>
        </p:txBody>
      </p:sp>
      <p:sp>
        <p:nvSpPr>
          <p:cNvPr id="4" name="Rectangle: Rounded Corners 6">
            <a:extLst>
              <a:ext uri="{FF2B5EF4-FFF2-40B4-BE49-F238E27FC236}">
                <a16:creationId xmlns:a16="http://schemas.microsoft.com/office/drawing/2014/main" id="{BDA66B52-B60E-49EE-7D48-36A9AE2223AC}"/>
              </a:ext>
            </a:extLst>
          </p:cNvPr>
          <p:cNvSpPr/>
          <p:nvPr/>
        </p:nvSpPr>
        <p:spPr>
          <a:xfrm>
            <a:off x="655497" y="2629405"/>
            <a:ext cx="2057400" cy="4358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16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 Neue Moyen" charset="0"/>
              <a:ea typeface="+mn-ea"/>
              <a:cs typeface="+mn-cs"/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409ACCA9-9232-7796-C3BE-D1623D0A42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812" y="2300092"/>
            <a:ext cx="11581645" cy="2591697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21752880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2D8ADCF-4934-40F9-ABAA-506F4565CA04}"/>
              </a:ext>
            </a:extLst>
          </p:cNvPr>
          <p:cNvSpPr/>
          <p:nvPr/>
        </p:nvSpPr>
        <p:spPr>
          <a:xfrm>
            <a:off x="0" y="0"/>
            <a:ext cx="3048000" cy="68579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 Neue Normal" charset="0"/>
              <a:ea typeface="+mn-ea"/>
              <a:cs typeface="+mn-cs"/>
            </a:endParaRPr>
          </a:p>
        </p:txBody>
      </p:sp>
      <p:sp>
        <p:nvSpPr>
          <p:cNvPr id="5" name="Rectangle: Rounded Corners 6">
            <a:extLst>
              <a:ext uri="{FF2B5EF4-FFF2-40B4-BE49-F238E27FC236}">
                <a16:creationId xmlns:a16="http://schemas.microsoft.com/office/drawing/2014/main" id="{DA71410B-9BEA-4B6F-BE29-745E28207530}"/>
              </a:ext>
            </a:extLst>
          </p:cNvPr>
          <p:cNvSpPr/>
          <p:nvPr/>
        </p:nvSpPr>
        <p:spPr>
          <a:xfrm>
            <a:off x="664733" y="547244"/>
            <a:ext cx="2057400" cy="435862"/>
          </a:xfrm>
          <a:prstGeom prst="rect">
            <a:avLst/>
          </a:prstGeom>
          <a:noFill/>
          <a:ln>
            <a:noFill/>
          </a:ln>
          <a:effectLst>
            <a:outerShdw blurRad="203200" dist="50800" dir="5400000" algn="ctr" rotWithShape="0">
              <a:schemeClr val="accent1">
                <a:alpha val="3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00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Helvetica Neue Moyen" charset="0"/>
                <a:ea typeface="+mn-ea"/>
                <a:cs typeface="+mn-cs"/>
              </a:rPr>
              <a:t>管理端</a:t>
            </a:r>
            <a:endParaRPr kumimoji="0" lang="fr-FR" sz="200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Helvetica Neue Moyen" charset="0"/>
              <a:ea typeface="+mn-ea"/>
              <a:cs typeface="+mn-cs"/>
            </a:endParaRPr>
          </a:p>
        </p:txBody>
      </p:sp>
      <p:sp>
        <p:nvSpPr>
          <p:cNvPr id="15" name="Rectangle: Rounded Corners 6">
            <a:extLst>
              <a:ext uri="{FF2B5EF4-FFF2-40B4-BE49-F238E27FC236}">
                <a16:creationId xmlns:a16="http://schemas.microsoft.com/office/drawing/2014/main" id="{7FE1A9DF-7713-4339-8CF0-736ADDE53638}"/>
              </a:ext>
            </a:extLst>
          </p:cNvPr>
          <p:cNvSpPr/>
          <p:nvPr/>
        </p:nvSpPr>
        <p:spPr>
          <a:xfrm>
            <a:off x="664733" y="1312419"/>
            <a:ext cx="2057400" cy="4358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60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 Moyen" charset="0"/>
                <a:ea typeface="+mn-ea"/>
                <a:cs typeface="+mn-cs"/>
              </a:rPr>
              <a:t>管理者設定</a:t>
            </a:r>
            <a:endParaRPr kumimoji="0" lang="en-US" altLang="zh-TW" sz="16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 Neue Moyen" charset="0"/>
              <a:ea typeface="+mn-ea"/>
              <a:cs typeface="+mn-cs"/>
            </a:endParaRPr>
          </a:p>
        </p:txBody>
      </p:sp>
      <p:sp>
        <p:nvSpPr>
          <p:cNvPr id="16" name="Rectangle: Rounded Corners 6">
            <a:extLst>
              <a:ext uri="{FF2B5EF4-FFF2-40B4-BE49-F238E27FC236}">
                <a16:creationId xmlns:a16="http://schemas.microsoft.com/office/drawing/2014/main" id="{D6001C09-3578-4FB1-BE0C-238ECE8C9F24}"/>
              </a:ext>
            </a:extLst>
          </p:cNvPr>
          <p:cNvSpPr/>
          <p:nvPr/>
        </p:nvSpPr>
        <p:spPr>
          <a:xfrm>
            <a:off x="655497" y="2082161"/>
            <a:ext cx="2057400" cy="4358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6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 Neue Moyen" charset="0"/>
              <a:ea typeface="+mn-ea"/>
              <a:cs typeface="+mn-cs"/>
            </a:endParaRPr>
          </a:p>
        </p:txBody>
      </p:sp>
      <p:sp>
        <p:nvSpPr>
          <p:cNvPr id="13" name="Rectangle: Rounded Corners 6">
            <a:extLst>
              <a:ext uri="{FF2B5EF4-FFF2-40B4-BE49-F238E27FC236}">
                <a16:creationId xmlns:a16="http://schemas.microsoft.com/office/drawing/2014/main" id="{D4B8E3EE-D89E-49C7-8696-9A3A001A0515}"/>
              </a:ext>
            </a:extLst>
          </p:cNvPr>
          <p:cNvSpPr/>
          <p:nvPr/>
        </p:nvSpPr>
        <p:spPr>
          <a:xfrm>
            <a:off x="664733" y="2847336"/>
            <a:ext cx="2057400" cy="4358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16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 Neue Moyen" charset="0"/>
              <a:ea typeface="+mn-ea"/>
              <a:cs typeface="+mn-cs"/>
            </a:endParaRPr>
          </a:p>
        </p:txBody>
      </p:sp>
      <p:sp>
        <p:nvSpPr>
          <p:cNvPr id="14" name="Rectangle: Rounded Corners 6">
            <a:extLst>
              <a:ext uri="{FF2B5EF4-FFF2-40B4-BE49-F238E27FC236}">
                <a16:creationId xmlns:a16="http://schemas.microsoft.com/office/drawing/2014/main" id="{E3C4959C-CD44-4756-ADD3-E745D3336DA1}"/>
              </a:ext>
            </a:extLst>
          </p:cNvPr>
          <p:cNvSpPr/>
          <p:nvPr/>
        </p:nvSpPr>
        <p:spPr>
          <a:xfrm>
            <a:off x="873125" y="4703047"/>
            <a:ext cx="2057400" cy="4358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6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 Neue Moyen" charset="0"/>
              <a:ea typeface="+mn-ea"/>
              <a:cs typeface="+mn-cs"/>
            </a:endParaRPr>
          </a:p>
        </p:txBody>
      </p:sp>
      <p:sp>
        <p:nvSpPr>
          <p:cNvPr id="17" name="Rectangle: Rounded Corners 6">
            <a:extLst>
              <a:ext uri="{FF2B5EF4-FFF2-40B4-BE49-F238E27FC236}">
                <a16:creationId xmlns:a16="http://schemas.microsoft.com/office/drawing/2014/main" id="{41669010-1718-4E24-B4EC-8BA4B6DEDAD5}"/>
              </a:ext>
            </a:extLst>
          </p:cNvPr>
          <p:cNvSpPr/>
          <p:nvPr/>
        </p:nvSpPr>
        <p:spPr>
          <a:xfrm>
            <a:off x="873125" y="5656963"/>
            <a:ext cx="2057400" cy="4358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6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 Neue Moyen" charset="0"/>
              <a:ea typeface="+mn-ea"/>
              <a:cs typeface="+mn-cs"/>
            </a:endParaRPr>
          </a:p>
        </p:txBody>
      </p:sp>
      <p:sp>
        <p:nvSpPr>
          <p:cNvPr id="6" name="Rectangle: Rounded Corners 6">
            <a:extLst>
              <a:ext uri="{FF2B5EF4-FFF2-40B4-BE49-F238E27FC236}">
                <a16:creationId xmlns:a16="http://schemas.microsoft.com/office/drawing/2014/main" id="{6114BA8E-AE1D-195D-F3C7-770794187F3D}"/>
              </a:ext>
            </a:extLst>
          </p:cNvPr>
          <p:cNvSpPr/>
          <p:nvPr/>
        </p:nvSpPr>
        <p:spPr>
          <a:xfrm>
            <a:off x="664733" y="4382253"/>
            <a:ext cx="2057400" cy="4358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16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 Neue Moyen" charset="0"/>
              <a:ea typeface="+mn-ea"/>
              <a:cs typeface="+mn-cs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4593237-7EDC-DDB5-CE34-70A819141EE5}"/>
              </a:ext>
            </a:extLst>
          </p:cNvPr>
          <p:cNvSpPr/>
          <p:nvPr/>
        </p:nvSpPr>
        <p:spPr>
          <a:xfrm>
            <a:off x="664733" y="3612511"/>
            <a:ext cx="2057400" cy="4358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16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 Neue Moyen" charset="0"/>
              <a:ea typeface="+mn-ea"/>
              <a:cs typeface="+mn-cs"/>
            </a:endParaRPr>
          </a:p>
        </p:txBody>
      </p:sp>
      <p:sp>
        <p:nvSpPr>
          <p:cNvPr id="18" name="Rectangle: Rounded Corners 6">
            <a:extLst>
              <a:ext uri="{FF2B5EF4-FFF2-40B4-BE49-F238E27FC236}">
                <a16:creationId xmlns:a16="http://schemas.microsoft.com/office/drawing/2014/main" id="{119A425D-A175-1158-9D7D-627DF7C1F22D}"/>
              </a:ext>
            </a:extLst>
          </p:cNvPr>
          <p:cNvSpPr/>
          <p:nvPr/>
        </p:nvSpPr>
        <p:spPr>
          <a:xfrm>
            <a:off x="655497" y="5151995"/>
            <a:ext cx="2057400" cy="4358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16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 Neue Moyen" charset="0"/>
              <a:ea typeface="+mn-ea"/>
              <a:cs typeface="+mn-cs"/>
            </a:endParaRPr>
          </a:p>
        </p:txBody>
      </p:sp>
      <p:sp>
        <p:nvSpPr>
          <p:cNvPr id="4" name="Rectangle: Rounded Corners 6">
            <a:extLst>
              <a:ext uri="{FF2B5EF4-FFF2-40B4-BE49-F238E27FC236}">
                <a16:creationId xmlns:a16="http://schemas.microsoft.com/office/drawing/2014/main" id="{BDA66B52-B60E-49EE-7D48-36A9AE2223AC}"/>
              </a:ext>
            </a:extLst>
          </p:cNvPr>
          <p:cNvSpPr/>
          <p:nvPr/>
        </p:nvSpPr>
        <p:spPr>
          <a:xfrm>
            <a:off x="655497" y="2629405"/>
            <a:ext cx="2057400" cy="4358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16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 Neue Moyen" charset="0"/>
              <a:ea typeface="+mn-ea"/>
              <a:cs typeface="+mn-cs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AFF2FAE6-C443-419F-9C08-E60D9EE6A9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8592" y="480085"/>
            <a:ext cx="9502339" cy="1963077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DC5AD913-B9B7-93F9-DFA1-8EA45B9A99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1242" y="3003984"/>
            <a:ext cx="5397038" cy="3628261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33130266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2D8ADCF-4934-40F9-ABAA-506F4565CA04}"/>
              </a:ext>
            </a:extLst>
          </p:cNvPr>
          <p:cNvSpPr/>
          <p:nvPr/>
        </p:nvSpPr>
        <p:spPr>
          <a:xfrm>
            <a:off x="0" y="0"/>
            <a:ext cx="3048000" cy="68579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 Neue Normal" charset="0"/>
              <a:ea typeface="+mn-ea"/>
              <a:cs typeface="+mn-cs"/>
            </a:endParaRPr>
          </a:p>
        </p:txBody>
      </p:sp>
      <p:sp>
        <p:nvSpPr>
          <p:cNvPr id="5" name="Rectangle: Rounded Corners 6">
            <a:extLst>
              <a:ext uri="{FF2B5EF4-FFF2-40B4-BE49-F238E27FC236}">
                <a16:creationId xmlns:a16="http://schemas.microsoft.com/office/drawing/2014/main" id="{DA71410B-9BEA-4B6F-BE29-745E28207530}"/>
              </a:ext>
            </a:extLst>
          </p:cNvPr>
          <p:cNvSpPr/>
          <p:nvPr/>
        </p:nvSpPr>
        <p:spPr>
          <a:xfrm>
            <a:off x="664733" y="547244"/>
            <a:ext cx="2057400" cy="435862"/>
          </a:xfrm>
          <a:prstGeom prst="rect">
            <a:avLst/>
          </a:prstGeom>
          <a:noFill/>
          <a:ln>
            <a:noFill/>
          </a:ln>
          <a:effectLst>
            <a:outerShdw blurRad="203200" dist="50800" dir="5400000" algn="ctr" rotWithShape="0">
              <a:schemeClr val="accent1">
                <a:alpha val="3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400" dirty="0">
                <a:solidFill>
                  <a:schemeClr val="accent1"/>
                </a:solidFill>
                <a:latin typeface="Helvetica Neue Moyen" charset="0"/>
              </a:rPr>
              <a:t>人臉辨識</a:t>
            </a:r>
            <a:endParaRPr kumimoji="0" lang="fr-FR" sz="240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Helvetica Neue Moyen" charset="0"/>
              <a:ea typeface="+mn-ea"/>
              <a:cs typeface="+mn-cs"/>
            </a:endParaRPr>
          </a:p>
        </p:txBody>
      </p:sp>
      <p:sp>
        <p:nvSpPr>
          <p:cNvPr id="15" name="Rectangle: Rounded Corners 6">
            <a:extLst>
              <a:ext uri="{FF2B5EF4-FFF2-40B4-BE49-F238E27FC236}">
                <a16:creationId xmlns:a16="http://schemas.microsoft.com/office/drawing/2014/main" id="{7FE1A9DF-7713-4339-8CF0-736ADDE53638}"/>
              </a:ext>
            </a:extLst>
          </p:cNvPr>
          <p:cNvSpPr/>
          <p:nvPr/>
        </p:nvSpPr>
        <p:spPr>
          <a:xfrm>
            <a:off x="664733" y="1312419"/>
            <a:ext cx="2057400" cy="4358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6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 Neue Moyen" charset="0"/>
              <a:ea typeface="+mn-ea"/>
              <a:cs typeface="+mn-cs"/>
            </a:endParaRPr>
          </a:p>
        </p:txBody>
      </p:sp>
      <p:sp>
        <p:nvSpPr>
          <p:cNvPr id="16" name="Rectangle: Rounded Corners 6">
            <a:extLst>
              <a:ext uri="{FF2B5EF4-FFF2-40B4-BE49-F238E27FC236}">
                <a16:creationId xmlns:a16="http://schemas.microsoft.com/office/drawing/2014/main" id="{D6001C09-3578-4FB1-BE0C-238ECE8C9F24}"/>
              </a:ext>
            </a:extLst>
          </p:cNvPr>
          <p:cNvSpPr/>
          <p:nvPr/>
        </p:nvSpPr>
        <p:spPr>
          <a:xfrm>
            <a:off x="655497" y="2082161"/>
            <a:ext cx="2057400" cy="4358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6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 Neue Moyen" charset="0"/>
              <a:ea typeface="+mn-ea"/>
              <a:cs typeface="+mn-cs"/>
            </a:endParaRPr>
          </a:p>
        </p:txBody>
      </p:sp>
      <p:sp>
        <p:nvSpPr>
          <p:cNvPr id="13" name="Rectangle: Rounded Corners 6">
            <a:extLst>
              <a:ext uri="{FF2B5EF4-FFF2-40B4-BE49-F238E27FC236}">
                <a16:creationId xmlns:a16="http://schemas.microsoft.com/office/drawing/2014/main" id="{D4B8E3EE-D89E-49C7-8696-9A3A001A0515}"/>
              </a:ext>
            </a:extLst>
          </p:cNvPr>
          <p:cNvSpPr/>
          <p:nvPr/>
        </p:nvSpPr>
        <p:spPr>
          <a:xfrm>
            <a:off x="664733" y="2847336"/>
            <a:ext cx="2057400" cy="4358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16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 Neue Moyen" charset="0"/>
              <a:ea typeface="+mn-ea"/>
              <a:cs typeface="+mn-cs"/>
            </a:endParaRPr>
          </a:p>
        </p:txBody>
      </p:sp>
      <p:sp>
        <p:nvSpPr>
          <p:cNvPr id="14" name="Rectangle: Rounded Corners 6">
            <a:extLst>
              <a:ext uri="{FF2B5EF4-FFF2-40B4-BE49-F238E27FC236}">
                <a16:creationId xmlns:a16="http://schemas.microsoft.com/office/drawing/2014/main" id="{E3C4959C-CD44-4756-ADD3-E745D3336DA1}"/>
              </a:ext>
            </a:extLst>
          </p:cNvPr>
          <p:cNvSpPr/>
          <p:nvPr/>
        </p:nvSpPr>
        <p:spPr>
          <a:xfrm>
            <a:off x="873125" y="4703047"/>
            <a:ext cx="2057400" cy="4358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6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 Neue Moyen" charset="0"/>
              <a:ea typeface="+mn-ea"/>
              <a:cs typeface="+mn-cs"/>
            </a:endParaRPr>
          </a:p>
        </p:txBody>
      </p:sp>
      <p:sp>
        <p:nvSpPr>
          <p:cNvPr id="17" name="Rectangle: Rounded Corners 6">
            <a:extLst>
              <a:ext uri="{FF2B5EF4-FFF2-40B4-BE49-F238E27FC236}">
                <a16:creationId xmlns:a16="http://schemas.microsoft.com/office/drawing/2014/main" id="{41669010-1718-4E24-B4EC-8BA4B6DEDAD5}"/>
              </a:ext>
            </a:extLst>
          </p:cNvPr>
          <p:cNvSpPr/>
          <p:nvPr/>
        </p:nvSpPr>
        <p:spPr>
          <a:xfrm>
            <a:off x="873125" y="5656963"/>
            <a:ext cx="2057400" cy="4358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6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 Neue Moyen" charset="0"/>
              <a:ea typeface="+mn-ea"/>
              <a:cs typeface="+mn-cs"/>
            </a:endParaRPr>
          </a:p>
        </p:txBody>
      </p:sp>
      <p:sp>
        <p:nvSpPr>
          <p:cNvPr id="6" name="Rectangle: Rounded Corners 6">
            <a:extLst>
              <a:ext uri="{FF2B5EF4-FFF2-40B4-BE49-F238E27FC236}">
                <a16:creationId xmlns:a16="http://schemas.microsoft.com/office/drawing/2014/main" id="{6114BA8E-AE1D-195D-F3C7-770794187F3D}"/>
              </a:ext>
            </a:extLst>
          </p:cNvPr>
          <p:cNvSpPr/>
          <p:nvPr/>
        </p:nvSpPr>
        <p:spPr>
          <a:xfrm>
            <a:off x="664733" y="4382253"/>
            <a:ext cx="2057400" cy="4358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16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 Neue Moyen" charset="0"/>
              <a:ea typeface="+mn-ea"/>
              <a:cs typeface="+mn-cs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4593237-7EDC-DDB5-CE34-70A819141EE5}"/>
              </a:ext>
            </a:extLst>
          </p:cNvPr>
          <p:cNvSpPr/>
          <p:nvPr/>
        </p:nvSpPr>
        <p:spPr>
          <a:xfrm>
            <a:off x="664733" y="3612511"/>
            <a:ext cx="2057400" cy="4358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16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 Neue Moyen" charset="0"/>
              <a:ea typeface="+mn-ea"/>
              <a:cs typeface="+mn-cs"/>
            </a:endParaRPr>
          </a:p>
        </p:txBody>
      </p:sp>
      <p:sp>
        <p:nvSpPr>
          <p:cNvPr id="18" name="Rectangle: Rounded Corners 6">
            <a:extLst>
              <a:ext uri="{FF2B5EF4-FFF2-40B4-BE49-F238E27FC236}">
                <a16:creationId xmlns:a16="http://schemas.microsoft.com/office/drawing/2014/main" id="{119A425D-A175-1158-9D7D-627DF7C1F22D}"/>
              </a:ext>
            </a:extLst>
          </p:cNvPr>
          <p:cNvSpPr/>
          <p:nvPr/>
        </p:nvSpPr>
        <p:spPr>
          <a:xfrm>
            <a:off x="655497" y="5151995"/>
            <a:ext cx="2057400" cy="4358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16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 Neue Moyen" charset="0"/>
              <a:ea typeface="+mn-ea"/>
              <a:cs typeface="+mn-cs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5F309D2F-6BF8-882D-BBC3-0D895B169542}"/>
              </a:ext>
            </a:extLst>
          </p:cNvPr>
          <p:cNvSpPr txBox="1"/>
          <p:nvPr/>
        </p:nvSpPr>
        <p:spPr>
          <a:xfrm>
            <a:off x="3202902" y="53788"/>
            <a:ext cx="9301405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/>
              <a:t>偵測到人臉後再進行辨識</a:t>
            </a:r>
            <a:endParaRPr lang="en-US" altLang="zh-TW" sz="2000" dirty="0"/>
          </a:p>
          <a:p>
            <a:r>
              <a:rPr lang="zh-TW" altLang="en-US" sz="2000" dirty="0"/>
              <a:t>當辨識度高於前一個儲存的值會覆蓋掉當前儲存值</a:t>
            </a:r>
            <a:endParaRPr lang="en-US" altLang="zh-TW" sz="2000" dirty="0"/>
          </a:p>
          <a:p>
            <a:pPr lvl="1"/>
            <a:r>
              <a:rPr lang="en-US" altLang="zh-TW" sz="2000" dirty="0"/>
              <a:t>Ex: </a:t>
            </a:r>
            <a:r>
              <a:rPr lang="en-US" altLang="zh-TW" sz="2000" dirty="0" err="1"/>
              <a:t>proba</a:t>
            </a:r>
            <a:r>
              <a:rPr lang="en-US" altLang="zh-TW" sz="2000" dirty="0"/>
              <a:t>=50.2 if 60.1&gt;</a:t>
            </a:r>
            <a:r>
              <a:rPr lang="en-US" altLang="zh-TW" sz="2000" dirty="0" err="1"/>
              <a:t>proba</a:t>
            </a:r>
            <a:r>
              <a:rPr lang="en-US" altLang="zh-TW" sz="2000" dirty="0"/>
              <a:t> </a:t>
            </a:r>
            <a:r>
              <a:rPr lang="en-US" altLang="zh-TW" sz="2000" dirty="0" err="1"/>
              <a:t>proba</a:t>
            </a:r>
            <a:r>
              <a:rPr lang="en-US" altLang="zh-TW" sz="2000" dirty="0"/>
              <a:t>=60.2</a:t>
            </a:r>
          </a:p>
          <a:p>
            <a:r>
              <a:rPr lang="zh-TW" altLang="en-US" sz="2000" dirty="0"/>
              <a:t>刪除儲存的照片並儲存辨識度較高的照片</a:t>
            </a:r>
            <a:endParaRPr lang="en-US" altLang="zh-TW" sz="2000" dirty="0"/>
          </a:p>
          <a:p>
            <a:r>
              <a:rPr lang="zh-TW" altLang="en-US" sz="2000" dirty="0"/>
              <a:t>最終辨識度最高的照片會儲存在</a:t>
            </a:r>
            <a:r>
              <a:rPr lang="en-US" altLang="zh-TW" sz="2000" dirty="0"/>
              <a:t>Desktop\</a:t>
            </a:r>
            <a:r>
              <a:rPr lang="en-US" altLang="zh-TW" sz="2000" dirty="0" err="1"/>
              <a:t>facepic</a:t>
            </a:r>
            <a:r>
              <a:rPr lang="en-US" altLang="zh-TW" sz="2000" dirty="0"/>
              <a:t>\temp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E70A7C85-D394-14FB-BA56-072E58230C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209" y="2095668"/>
            <a:ext cx="4105848" cy="2105319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22" name="Rectangle: Rounded Corners 6">
            <a:extLst>
              <a:ext uri="{FF2B5EF4-FFF2-40B4-BE49-F238E27FC236}">
                <a16:creationId xmlns:a16="http://schemas.microsoft.com/office/drawing/2014/main" id="{C75843FB-E300-30A4-0000-6CC8A8A52B2A}"/>
              </a:ext>
            </a:extLst>
          </p:cNvPr>
          <p:cNvSpPr/>
          <p:nvPr/>
        </p:nvSpPr>
        <p:spPr>
          <a:xfrm>
            <a:off x="655497" y="1354555"/>
            <a:ext cx="2057400" cy="4358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600" dirty="0">
                <a:solidFill>
                  <a:prstClr val="white"/>
                </a:solidFill>
                <a:latin typeface="Helvetica Neue Moyen" charset="0"/>
              </a:rPr>
              <a:t>辨識過程</a:t>
            </a:r>
            <a:r>
              <a:rPr lang="en-US" altLang="zh-TW" sz="1600" dirty="0">
                <a:solidFill>
                  <a:prstClr val="white"/>
                </a:solidFill>
                <a:latin typeface="Helvetica Neue Moyen" charset="0"/>
              </a:rPr>
              <a:t>/</a:t>
            </a:r>
            <a:r>
              <a:rPr lang="zh-TW" altLang="en-US" sz="1600" dirty="0">
                <a:solidFill>
                  <a:prstClr val="white"/>
                </a:solidFill>
                <a:latin typeface="Helvetica Neue Moyen" charset="0"/>
              </a:rPr>
              <a:t>結果</a:t>
            </a:r>
            <a:endParaRPr kumimoji="0" lang="en-US" altLang="zh-TW" sz="16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 Neue Moyen" charset="0"/>
              <a:ea typeface="+mn-ea"/>
              <a:cs typeface="+mn-cs"/>
            </a:endParaRPr>
          </a:p>
        </p:txBody>
      </p:sp>
      <p:pic>
        <p:nvPicPr>
          <p:cNvPr id="25" name="圖片 24">
            <a:extLst>
              <a:ext uri="{FF2B5EF4-FFF2-40B4-BE49-F238E27FC236}">
                <a16:creationId xmlns:a16="http://schemas.microsoft.com/office/drawing/2014/main" id="{4AFE7502-2ED3-E56E-05BF-FC11C9C83D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9699" y="2360536"/>
            <a:ext cx="5801535" cy="2524477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23" name="內容版面配置區 3">
            <a:extLst>
              <a:ext uri="{FF2B5EF4-FFF2-40B4-BE49-F238E27FC236}">
                <a16:creationId xmlns:a16="http://schemas.microsoft.com/office/drawing/2014/main" id="{6AAEFBB1-138F-3074-EEF9-2557203A13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7552" y="3633037"/>
            <a:ext cx="3655363" cy="2847336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11914892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2D8ADCF-4934-40F9-ABAA-506F4565CA04}"/>
              </a:ext>
            </a:extLst>
          </p:cNvPr>
          <p:cNvSpPr/>
          <p:nvPr/>
        </p:nvSpPr>
        <p:spPr>
          <a:xfrm>
            <a:off x="0" y="0"/>
            <a:ext cx="3048000" cy="68579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 Neue Normal" charset="0"/>
              <a:ea typeface="+mn-ea"/>
              <a:cs typeface="+mn-cs"/>
            </a:endParaRPr>
          </a:p>
        </p:txBody>
      </p:sp>
      <p:sp>
        <p:nvSpPr>
          <p:cNvPr id="5" name="Rectangle: Rounded Corners 6">
            <a:extLst>
              <a:ext uri="{FF2B5EF4-FFF2-40B4-BE49-F238E27FC236}">
                <a16:creationId xmlns:a16="http://schemas.microsoft.com/office/drawing/2014/main" id="{DA71410B-9BEA-4B6F-BE29-745E28207530}"/>
              </a:ext>
            </a:extLst>
          </p:cNvPr>
          <p:cNvSpPr/>
          <p:nvPr/>
        </p:nvSpPr>
        <p:spPr>
          <a:xfrm>
            <a:off x="664733" y="547244"/>
            <a:ext cx="2057400" cy="435862"/>
          </a:xfrm>
          <a:prstGeom prst="rect">
            <a:avLst/>
          </a:prstGeom>
          <a:noFill/>
          <a:ln>
            <a:noFill/>
          </a:ln>
          <a:effectLst>
            <a:outerShdw blurRad="203200" dist="50800" dir="5400000" algn="ctr" rotWithShape="0">
              <a:schemeClr val="accent1">
                <a:alpha val="3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400" dirty="0">
                <a:solidFill>
                  <a:schemeClr val="accent1"/>
                </a:solidFill>
                <a:latin typeface="Helvetica Neue Moyen" charset="0"/>
              </a:rPr>
              <a:t>人臉辨識</a:t>
            </a:r>
            <a:endParaRPr kumimoji="0" lang="fr-FR" sz="240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Helvetica Neue Moyen" charset="0"/>
              <a:ea typeface="+mn-ea"/>
              <a:cs typeface="+mn-cs"/>
            </a:endParaRPr>
          </a:p>
        </p:txBody>
      </p:sp>
      <p:sp>
        <p:nvSpPr>
          <p:cNvPr id="15" name="Rectangle: Rounded Corners 6">
            <a:extLst>
              <a:ext uri="{FF2B5EF4-FFF2-40B4-BE49-F238E27FC236}">
                <a16:creationId xmlns:a16="http://schemas.microsoft.com/office/drawing/2014/main" id="{7FE1A9DF-7713-4339-8CF0-736ADDE53638}"/>
              </a:ext>
            </a:extLst>
          </p:cNvPr>
          <p:cNvSpPr/>
          <p:nvPr/>
        </p:nvSpPr>
        <p:spPr>
          <a:xfrm>
            <a:off x="664733" y="1312419"/>
            <a:ext cx="2057400" cy="4358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6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 Neue Moyen" charset="0"/>
              <a:ea typeface="+mn-ea"/>
              <a:cs typeface="+mn-cs"/>
            </a:endParaRPr>
          </a:p>
        </p:txBody>
      </p:sp>
      <p:sp>
        <p:nvSpPr>
          <p:cNvPr id="16" name="Rectangle: Rounded Corners 6">
            <a:extLst>
              <a:ext uri="{FF2B5EF4-FFF2-40B4-BE49-F238E27FC236}">
                <a16:creationId xmlns:a16="http://schemas.microsoft.com/office/drawing/2014/main" id="{D6001C09-3578-4FB1-BE0C-238ECE8C9F24}"/>
              </a:ext>
            </a:extLst>
          </p:cNvPr>
          <p:cNvSpPr/>
          <p:nvPr/>
        </p:nvSpPr>
        <p:spPr>
          <a:xfrm>
            <a:off x="655497" y="2082161"/>
            <a:ext cx="2057400" cy="4358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6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 Neue Moyen" charset="0"/>
              <a:ea typeface="+mn-ea"/>
              <a:cs typeface="+mn-cs"/>
            </a:endParaRPr>
          </a:p>
        </p:txBody>
      </p:sp>
      <p:sp>
        <p:nvSpPr>
          <p:cNvPr id="13" name="Rectangle: Rounded Corners 6">
            <a:extLst>
              <a:ext uri="{FF2B5EF4-FFF2-40B4-BE49-F238E27FC236}">
                <a16:creationId xmlns:a16="http://schemas.microsoft.com/office/drawing/2014/main" id="{D4B8E3EE-D89E-49C7-8696-9A3A001A0515}"/>
              </a:ext>
            </a:extLst>
          </p:cNvPr>
          <p:cNvSpPr/>
          <p:nvPr/>
        </p:nvSpPr>
        <p:spPr>
          <a:xfrm>
            <a:off x="664733" y="2847336"/>
            <a:ext cx="2057400" cy="4358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16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 Neue Moyen" charset="0"/>
              <a:ea typeface="+mn-ea"/>
              <a:cs typeface="+mn-cs"/>
            </a:endParaRPr>
          </a:p>
        </p:txBody>
      </p:sp>
      <p:sp>
        <p:nvSpPr>
          <p:cNvPr id="14" name="Rectangle: Rounded Corners 6">
            <a:extLst>
              <a:ext uri="{FF2B5EF4-FFF2-40B4-BE49-F238E27FC236}">
                <a16:creationId xmlns:a16="http://schemas.microsoft.com/office/drawing/2014/main" id="{E3C4959C-CD44-4756-ADD3-E745D3336DA1}"/>
              </a:ext>
            </a:extLst>
          </p:cNvPr>
          <p:cNvSpPr/>
          <p:nvPr/>
        </p:nvSpPr>
        <p:spPr>
          <a:xfrm>
            <a:off x="873125" y="4703047"/>
            <a:ext cx="2057400" cy="4358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6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 Neue Moyen" charset="0"/>
              <a:ea typeface="+mn-ea"/>
              <a:cs typeface="+mn-cs"/>
            </a:endParaRPr>
          </a:p>
        </p:txBody>
      </p:sp>
      <p:sp>
        <p:nvSpPr>
          <p:cNvPr id="17" name="Rectangle: Rounded Corners 6">
            <a:extLst>
              <a:ext uri="{FF2B5EF4-FFF2-40B4-BE49-F238E27FC236}">
                <a16:creationId xmlns:a16="http://schemas.microsoft.com/office/drawing/2014/main" id="{41669010-1718-4E24-B4EC-8BA4B6DEDAD5}"/>
              </a:ext>
            </a:extLst>
          </p:cNvPr>
          <p:cNvSpPr/>
          <p:nvPr/>
        </p:nvSpPr>
        <p:spPr>
          <a:xfrm>
            <a:off x="873125" y="5656963"/>
            <a:ext cx="2057400" cy="4358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6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 Neue Moyen" charset="0"/>
              <a:ea typeface="+mn-ea"/>
              <a:cs typeface="+mn-cs"/>
            </a:endParaRPr>
          </a:p>
        </p:txBody>
      </p:sp>
      <p:sp>
        <p:nvSpPr>
          <p:cNvPr id="6" name="Rectangle: Rounded Corners 6">
            <a:extLst>
              <a:ext uri="{FF2B5EF4-FFF2-40B4-BE49-F238E27FC236}">
                <a16:creationId xmlns:a16="http://schemas.microsoft.com/office/drawing/2014/main" id="{6114BA8E-AE1D-195D-F3C7-770794187F3D}"/>
              </a:ext>
            </a:extLst>
          </p:cNvPr>
          <p:cNvSpPr/>
          <p:nvPr/>
        </p:nvSpPr>
        <p:spPr>
          <a:xfrm>
            <a:off x="664733" y="4382253"/>
            <a:ext cx="2057400" cy="4358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16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 Neue Moyen" charset="0"/>
              <a:ea typeface="+mn-ea"/>
              <a:cs typeface="+mn-cs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4593237-7EDC-DDB5-CE34-70A819141EE5}"/>
              </a:ext>
            </a:extLst>
          </p:cNvPr>
          <p:cNvSpPr/>
          <p:nvPr/>
        </p:nvSpPr>
        <p:spPr>
          <a:xfrm>
            <a:off x="664733" y="3612511"/>
            <a:ext cx="2057400" cy="4358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16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 Neue Moyen" charset="0"/>
              <a:ea typeface="+mn-ea"/>
              <a:cs typeface="+mn-cs"/>
            </a:endParaRPr>
          </a:p>
        </p:txBody>
      </p:sp>
      <p:sp>
        <p:nvSpPr>
          <p:cNvPr id="18" name="Rectangle: Rounded Corners 6">
            <a:extLst>
              <a:ext uri="{FF2B5EF4-FFF2-40B4-BE49-F238E27FC236}">
                <a16:creationId xmlns:a16="http://schemas.microsoft.com/office/drawing/2014/main" id="{119A425D-A175-1158-9D7D-627DF7C1F22D}"/>
              </a:ext>
            </a:extLst>
          </p:cNvPr>
          <p:cNvSpPr/>
          <p:nvPr/>
        </p:nvSpPr>
        <p:spPr>
          <a:xfrm>
            <a:off x="655497" y="5151995"/>
            <a:ext cx="2057400" cy="4358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16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 Neue Moyen" charset="0"/>
              <a:ea typeface="+mn-ea"/>
              <a:cs typeface="+mn-cs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5F309D2F-6BF8-882D-BBC3-0D895B169542}"/>
              </a:ext>
            </a:extLst>
          </p:cNvPr>
          <p:cNvSpPr txBox="1"/>
          <p:nvPr/>
        </p:nvSpPr>
        <p:spPr>
          <a:xfrm>
            <a:off x="3377630" y="514687"/>
            <a:ext cx="9079631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/>
              <a:t>會用最終辨識出的名子跟資料庫的</a:t>
            </a:r>
            <a:r>
              <a:rPr lang="en-US" altLang="zh-TW" sz="2000" dirty="0"/>
              <a:t>members table</a:t>
            </a:r>
            <a:r>
              <a:rPr lang="zh-TW" altLang="en-US" sz="2000" dirty="0"/>
              <a:t>做交換</a:t>
            </a:r>
            <a:endParaRPr lang="en-US" altLang="zh-TW" sz="2000" dirty="0"/>
          </a:p>
          <a:p>
            <a:endParaRPr lang="en-US" altLang="zh-TW" sz="2000" dirty="0"/>
          </a:p>
          <a:p>
            <a:pPr lvl="1"/>
            <a:r>
              <a:rPr lang="en-US" altLang="zh-TW" sz="2000" dirty="0"/>
              <a:t>EX:</a:t>
            </a:r>
            <a:r>
              <a:rPr lang="zh-TW" altLang="en-US" sz="2000" dirty="0"/>
              <a:t> 辨識出</a:t>
            </a:r>
            <a:r>
              <a:rPr lang="en-US" altLang="zh-TW" sz="2000" dirty="0" err="1"/>
              <a:t>linh</a:t>
            </a:r>
            <a:r>
              <a:rPr lang="zh-TW" altLang="en-US" sz="2000" dirty="0"/>
              <a:t>後跟抓出</a:t>
            </a:r>
            <a:r>
              <a:rPr lang="en-US" altLang="zh-TW" sz="2000" dirty="0" err="1"/>
              <a:t>linh</a:t>
            </a:r>
            <a:r>
              <a:rPr lang="zh-TW" altLang="en-US" sz="2000" dirty="0"/>
              <a:t>的</a:t>
            </a:r>
            <a:r>
              <a:rPr lang="en-US" altLang="zh-TW" sz="2000" dirty="0" err="1"/>
              <a:t>memberId</a:t>
            </a:r>
            <a:endParaRPr lang="en-US" altLang="zh-TW" sz="2000" dirty="0"/>
          </a:p>
          <a:p>
            <a:endParaRPr lang="en-US" altLang="zh-TW" sz="2000" dirty="0"/>
          </a:p>
        </p:txBody>
      </p:sp>
      <p:sp>
        <p:nvSpPr>
          <p:cNvPr id="22" name="Rectangle: Rounded Corners 6">
            <a:extLst>
              <a:ext uri="{FF2B5EF4-FFF2-40B4-BE49-F238E27FC236}">
                <a16:creationId xmlns:a16="http://schemas.microsoft.com/office/drawing/2014/main" id="{C75843FB-E300-30A4-0000-6CC8A8A52B2A}"/>
              </a:ext>
            </a:extLst>
          </p:cNvPr>
          <p:cNvSpPr/>
          <p:nvPr/>
        </p:nvSpPr>
        <p:spPr>
          <a:xfrm>
            <a:off x="655497" y="1354555"/>
            <a:ext cx="2057400" cy="4358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600" dirty="0">
                <a:solidFill>
                  <a:prstClr val="white"/>
                </a:solidFill>
                <a:latin typeface="Helvetica Neue Moyen" charset="0"/>
              </a:rPr>
              <a:t>結果傳輸</a:t>
            </a:r>
            <a:endParaRPr kumimoji="0" lang="en-US" altLang="zh-TW" sz="16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 Neue Moyen" charset="0"/>
              <a:ea typeface="+mn-ea"/>
              <a:cs typeface="+mn-cs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6471E059-7C10-817D-5453-16D47F0F0A2E}"/>
              </a:ext>
            </a:extLst>
          </p:cNvPr>
          <p:cNvSpPr txBox="1"/>
          <p:nvPr/>
        </p:nvSpPr>
        <p:spPr>
          <a:xfrm>
            <a:off x="3386866" y="3124729"/>
            <a:ext cx="671771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/>
              <a:t>抓出後將</a:t>
            </a:r>
            <a:r>
              <a:rPr lang="en-US" altLang="zh-TW" sz="2000" dirty="0"/>
              <a:t>Id </a:t>
            </a:r>
            <a:r>
              <a:rPr lang="zh-TW" altLang="en-US" sz="2000" dirty="0"/>
              <a:t>辨識度 圖片儲存路徑及時間儲存至資料庫</a:t>
            </a:r>
            <a:endParaRPr lang="en-US" altLang="zh-TW" sz="2000" dirty="0"/>
          </a:p>
        </p:txBody>
      </p:sp>
      <p:pic>
        <p:nvPicPr>
          <p:cNvPr id="19" name="圖片 18">
            <a:extLst>
              <a:ext uri="{FF2B5EF4-FFF2-40B4-BE49-F238E27FC236}">
                <a16:creationId xmlns:a16="http://schemas.microsoft.com/office/drawing/2014/main" id="{33BDD5E6-6EE4-0C9C-E1E3-1FB4C48ED1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8615" y="4026197"/>
            <a:ext cx="9048652" cy="922166"/>
          </a:xfrm>
          <a:prstGeom prst="rect">
            <a:avLst/>
          </a:prstGeom>
        </p:spPr>
      </p:pic>
      <p:grpSp>
        <p:nvGrpSpPr>
          <p:cNvPr id="20" name="群組 19">
            <a:extLst>
              <a:ext uri="{FF2B5EF4-FFF2-40B4-BE49-F238E27FC236}">
                <a16:creationId xmlns:a16="http://schemas.microsoft.com/office/drawing/2014/main" id="{108029CE-9EDD-95A5-CF2A-D3F787B5AB69}"/>
              </a:ext>
            </a:extLst>
          </p:cNvPr>
          <p:cNvGrpSpPr/>
          <p:nvPr/>
        </p:nvGrpSpPr>
        <p:grpSpPr>
          <a:xfrm>
            <a:off x="2592838" y="1651200"/>
            <a:ext cx="9048652" cy="640857"/>
            <a:chOff x="1133493" y="3474760"/>
            <a:chExt cx="9048652" cy="640857"/>
          </a:xfrm>
        </p:grpSpPr>
        <p:pic>
          <p:nvPicPr>
            <p:cNvPr id="23" name="圖片 22">
              <a:extLst>
                <a:ext uri="{FF2B5EF4-FFF2-40B4-BE49-F238E27FC236}">
                  <a16:creationId xmlns:a16="http://schemas.microsoft.com/office/drawing/2014/main" id="{B972A21B-966E-DF7A-8E6B-94715CBF93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3" t="-1040" r="-153" b="79152"/>
            <a:stretch/>
          </p:blipFill>
          <p:spPr>
            <a:xfrm>
              <a:off x="1133493" y="3474760"/>
              <a:ext cx="9048652" cy="349096"/>
            </a:xfrm>
            <a:prstGeom prst="rect">
              <a:avLst/>
            </a:prstGeom>
          </p:spPr>
        </p:pic>
        <p:pic>
          <p:nvPicPr>
            <p:cNvPr id="24" name="圖片 23">
              <a:extLst>
                <a:ext uri="{FF2B5EF4-FFF2-40B4-BE49-F238E27FC236}">
                  <a16:creationId xmlns:a16="http://schemas.microsoft.com/office/drawing/2014/main" id="{C38FF139-FAEE-2A89-839C-0EBDE55D3D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5940" b="17881"/>
            <a:stretch/>
          </p:blipFill>
          <p:spPr>
            <a:xfrm>
              <a:off x="1133494" y="3852381"/>
              <a:ext cx="9048651" cy="26323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023106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2D8ADCF-4934-40F9-ABAA-506F4565CA04}"/>
              </a:ext>
            </a:extLst>
          </p:cNvPr>
          <p:cNvSpPr/>
          <p:nvPr/>
        </p:nvSpPr>
        <p:spPr>
          <a:xfrm>
            <a:off x="0" y="0"/>
            <a:ext cx="3048000" cy="68579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 Neue Normal" charset="0"/>
              <a:ea typeface="+mn-ea"/>
              <a:cs typeface="+mn-cs"/>
            </a:endParaRPr>
          </a:p>
        </p:txBody>
      </p:sp>
      <p:sp>
        <p:nvSpPr>
          <p:cNvPr id="5" name="Rectangle: Rounded Corners 6">
            <a:extLst>
              <a:ext uri="{FF2B5EF4-FFF2-40B4-BE49-F238E27FC236}">
                <a16:creationId xmlns:a16="http://schemas.microsoft.com/office/drawing/2014/main" id="{DA71410B-9BEA-4B6F-BE29-745E28207530}"/>
              </a:ext>
            </a:extLst>
          </p:cNvPr>
          <p:cNvSpPr/>
          <p:nvPr/>
        </p:nvSpPr>
        <p:spPr>
          <a:xfrm>
            <a:off x="341460" y="551811"/>
            <a:ext cx="2057400" cy="435862"/>
          </a:xfrm>
          <a:prstGeom prst="rect">
            <a:avLst/>
          </a:prstGeom>
          <a:noFill/>
          <a:ln>
            <a:noFill/>
          </a:ln>
          <a:effectLst>
            <a:outerShdw blurRad="203200" dist="50800" dir="5400000" algn="ctr" rotWithShape="0">
              <a:schemeClr val="accent1">
                <a:alpha val="3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Helvetica Neue Moyen" charset="0"/>
                <a:ea typeface="+mn-ea"/>
                <a:cs typeface="+mn-cs"/>
              </a:rPr>
              <a:t>資料庫 </a:t>
            </a:r>
            <a:r>
              <a:rPr lang="en-US" altLang="zh-TW" sz="2400" dirty="0">
                <a:solidFill>
                  <a:schemeClr val="accent1"/>
                </a:solidFill>
                <a:latin typeface="Helvetica Neue Moyen" charset="0"/>
              </a:rPr>
              <a:t>ERD</a:t>
            </a:r>
            <a:endParaRPr kumimoji="0" lang="fr-FR" sz="240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Helvetica Neue Moyen" charset="0"/>
              <a:ea typeface="+mn-ea"/>
              <a:cs typeface="+mn-cs"/>
            </a:endParaRPr>
          </a:p>
        </p:txBody>
      </p:sp>
      <p:sp>
        <p:nvSpPr>
          <p:cNvPr id="15" name="Rectangle: Rounded Corners 6">
            <a:extLst>
              <a:ext uri="{FF2B5EF4-FFF2-40B4-BE49-F238E27FC236}">
                <a16:creationId xmlns:a16="http://schemas.microsoft.com/office/drawing/2014/main" id="{7FE1A9DF-7713-4339-8CF0-736ADDE53638}"/>
              </a:ext>
            </a:extLst>
          </p:cNvPr>
          <p:cNvSpPr/>
          <p:nvPr/>
        </p:nvSpPr>
        <p:spPr>
          <a:xfrm>
            <a:off x="664733" y="1312419"/>
            <a:ext cx="2057400" cy="4358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6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 Neue Moyen" charset="0"/>
              <a:ea typeface="+mn-ea"/>
              <a:cs typeface="+mn-cs"/>
            </a:endParaRPr>
          </a:p>
        </p:txBody>
      </p:sp>
      <p:sp>
        <p:nvSpPr>
          <p:cNvPr id="16" name="Rectangle: Rounded Corners 6">
            <a:extLst>
              <a:ext uri="{FF2B5EF4-FFF2-40B4-BE49-F238E27FC236}">
                <a16:creationId xmlns:a16="http://schemas.microsoft.com/office/drawing/2014/main" id="{D6001C09-3578-4FB1-BE0C-238ECE8C9F24}"/>
              </a:ext>
            </a:extLst>
          </p:cNvPr>
          <p:cNvSpPr/>
          <p:nvPr/>
        </p:nvSpPr>
        <p:spPr>
          <a:xfrm>
            <a:off x="655497" y="2082161"/>
            <a:ext cx="2057400" cy="4358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6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 Neue Moyen" charset="0"/>
              <a:ea typeface="+mn-ea"/>
              <a:cs typeface="+mn-cs"/>
            </a:endParaRPr>
          </a:p>
        </p:txBody>
      </p:sp>
      <p:sp>
        <p:nvSpPr>
          <p:cNvPr id="13" name="Rectangle: Rounded Corners 6">
            <a:extLst>
              <a:ext uri="{FF2B5EF4-FFF2-40B4-BE49-F238E27FC236}">
                <a16:creationId xmlns:a16="http://schemas.microsoft.com/office/drawing/2014/main" id="{D4B8E3EE-D89E-49C7-8696-9A3A001A0515}"/>
              </a:ext>
            </a:extLst>
          </p:cNvPr>
          <p:cNvSpPr/>
          <p:nvPr/>
        </p:nvSpPr>
        <p:spPr>
          <a:xfrm>
            <a:off x="664733" y="2847336"/>
            <a:ext cx="2057400" cy="4358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16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 Neue Moyen" charset="0"/>
              <a:ea typeface="+mn-ea"/>
              <a:cs typeface="+mn-cs"/>
            </a:endParaRPr>
          </a:p>
        </p:txBody>
      </p:sp>
      <p:sp>
        <p:nvSpPr>
          <p:cNvPr id="14" name="Rectangle: Rounded Corners 6">
            <a:extLst>
              <a:ext uri="{FF2B5EF4-FFF2-40B4-BE49-F238E27FC236}">
                <a16:creationId xmlns:a16="http://schemas.microsoft.com/office/drawing/2014/main" id="{E3C4959C-CD44-4756-ADD3-E745D3336DA1}"/>
              </a:ext>
            </a:extLst>
          </p:cNvPr>
          <p:cNvSpPr/>
          <p:nvPr/>
        </p:nvSpPr>
        <p:spPr>
          <a:xfrm>
            <a:off x="873125" y="4703047"/>
            <a:ext cx="2057400" cy="4358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6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 Neue Moyen" charset="0"/>
              <a:ea typeface="+mn-ea"/>
              <a:cs typeface="+mn-cs"/>
            </a:endParaRPr>
          </a:p>
        </p:txBody>
      </p:sp>
      <p:sp>
        <p:nvSpPr>
          <p:cNvPr id="17" name="Rectangle: Rounded Corners 6">
            <a:extLst>
              <a:ext uri="{FF2B5EF4-FFF2-40B4-BE49-F238E27FC236}">
                <a16:creationId xmlns:a16="http://schemas.microsoft.com/office/drawing/2014/main" id="{41669010-1718-4E24-B4EC-8BA4B6DEDAD5}"/>
              </a:ext>
            </a:extLst>
          </p:cNvPr>
          <p:cNvSpPr/>
          <p:nvPr/>
        </p:nvSpPr>
        <p:spPr>
          <a:xfrm>
            <a:off x="873125" y="5656963"/>
            <a:ext cx="2057400" cy="4358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6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 Neue Moyen" charset="0"/>
              <a:ea typeface="+mn-ea"/>
              <a:cs typeface="+mn-cs"/>
            </a:endParaRPr>
          </a:p>
        </p:txBody>
      </p:sp>
      <p:sp>
        <p:nvSpPr>
          <p:cNvPr id="6" name="Rectangle: Rounded Corners 6">
            <a:extLst>
              <a:ext uri="{FF2B5EF4-FFF2-40B4-BE49-F238E27FC236}">
                <a16:creationId xmlns:a16="http://schemas.microsoft.com/office/drawing/2014/main" id="{6114BA8E-AE1D-195D-F3C7-770794187F3D}"/>
              </a:ext>
            </a:extLst>
          </p:cNvPr>
          <p:cNvSpPr/>
          <p:nvPr/>
        </p:nvSpPr>
        <p:spPr>
          <a:xfrm>
            <a:off x="664733" y="4382253"/>
            <a:ext cx="2057400" cy="4358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16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 Neue Moyen" charset="0"/>
              <a:ea typeface="+mn-ea"/>
              <a:cs typeface="+mn-cs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4593237-7EDC-DDB5-CE34-70A819141EE5}"/>
              </a:ext>
            </a:extLst>
          </p:cNvPr>
          <p:cNvSpPr/>
          <p:nvPr/>
        </p:nvSpPr>
        <p:spPr>
          <a:xfrm>
            <a:off x="664733" y="3612511"/>
            <a:ext cx="2057400" cy="4358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16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 Neue Moyen" charset="0"/>
              <a:ea typeface="+mn-ea"/>
              <a:cs typeface="+mn-cs"/>
            </a:endParaRPr>
          </a:p>
        </p:txBody>
      </p:sp>
      <p:sp>
        <p:nvSpPr>
          <p:cNvPr id="18" name="Rectangle: Rounded Corners 6">
            <a:extLst>
              <a:ext uri="{FF2B5EF4-FFF2-40B4-BE49-F238E27FC236}">
                <a16:creationId xmlns:a16="http://schemas.microsoft.com/office/drawing/2014/main" id="{119A425D-A175-1158-9D7D-627DF7C1F22D}"/>
              </a:ext>
            </a:extLst>
          </p:cNvPr>
          <p:cNvSpPr/>
          <p:nvPr/>
        </p:nvSpPr>
        <p:spPr>
          <a:xfrm>
            <a:off x="655497" y="5151995"/>
            <a:ext cx="2057400" cy="4358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16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 Neue Moyen" charset="0"/>
              <a:ea typeface="+mn-ea"/>
              <a:cs typeface="+mn-cs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33DB79A-9EDC-06A1-5E35-72A0C9FA6B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6110" y="314000"/>
            <a:ext cx="9476794" cy="6293255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65583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2D8ADCF-4934-40F9-ABAA-506F4565CA04}"/>
              </a:ext>
            </a:extLst>
          </p:cNvPr>
          <p:cNvSpPr/>
          <p:nvPr/>
        </p:nvSpPr>
        <p:spPr>
          <a:xfrm>
            <a:off x="0" y="0"/>
            <a:ext cx="3048000" cy="68579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 Neue Normal" charset="0"/>
              <a:ea typeface="+mn-ea"/>
              <a:cs typeface="+mn-cs"/>
            </a:endParaRPr>
          </a:p>
        </p:txBody>
      </p:sp>
      <p:sp>
        <p:nvSpPr>
          <p:cNvPr id="5" name="Rectangle: Rounded Corners 6">
            <a:extLst>
              <a:ext uri="{FF2B5EF4-FFF2-40B4-BE49-F238E27FC236}">
                <a16:creationId xmlns:a16="http://schemas.microsoft.com/office/drawing/2014/main" id="{DA71410B-9BEA-4B6F-BE29-745E28207530}"/>
              </a:ext>
            </a:extLst>
          </p:cNvPr>
          <p:cNvSpPr/>
          <p:nvPr/>
        </p:nvSpPr>
        <p:spPr>
          <a:xfrm>
            <a:off x="626922" y="178051"/>
            <a:ext cx="2057400" cy="435862"/>
          </a:xfrm>
          <a:prstGeom prst="rect">
            <a:avLst/>
          </a:prstGeom>
          <a:noFill/>
          <a:ln>
            <a:noFill/>
          </a:ln>
          <a:effectLst>
            <a:outerShdw blurRad="203200" dist="50800" dir="5400000" algn="ctr" rotWithShape="0">
              <a:schemeClr val="accent1">
                <a:alpha val="3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Helvetica Neue Moyen" charset="0"/>
                <a:ea typeface="+mn-ea"/>
                <a:cs typeface="+mn-cs"/>
              </a:rPr>
              <a:t>整體流程</a:t>
            </a:r>
            <a:endParaRPr kumimoji="0" lang="fr-FR" sz="240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Helvetica Neue Moyen" charset="0"/>
              <a:ea typeface="+mn-ea"/>
              <a:cs typeface="+mn-cs"/>
            </a:endParaRPr>
          </a:p>
        </p:txBody>
      </p:sp>
      <p:sp>
        <p:nvSpPr>
          <p:cNvPr id="15" name="Rectangle: Rounded Corners 6">
            <a:extLst>
              <a:ext uri="{FF2B5EF4-FFF2-40B4-BE49-F238E27FC236}">
                <a16:creationId xmlns:a16="http://schemas.microsoft.com/office/drawing/2014/main" id="{7FE1A9DF-7713-4339-8CF0-736ADDE53638}"/>
              </a:ext>
            </a:extLst>
          </p:cNvPr>
          <p:cNvSpPr/>
          <p:nvPr/>
        </p:nvSpPr>
        <p:spPr>
          <a:xfrm>
            <a:off x="664733" y="1312419"/>
            <a:ext cx="2057400" cy="4358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6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 Neue Moyen" charset="0"/>
              <a:ea typeface="+mn-ea"/>
              <a:cs typeface="+mn-cs"/>
            </a:endParaRPr>
          </a:p>
        </p:txBody>
      </p:sp>
      <p:sp>
        <p:nvSpPr>
          <p:cNvPr id="16" name="Rectangle: Rounded Corners 6">
            <a:extLst>
              <a:ext uri="{FF2B5EF4-FFF2-40B4-BE49-F238E27FC236}">
                <a16:creationId xmlns:a16="http://schemas.microsoft.com/office/drawing/2014/main" id="{D6001C09-3578-4FB1-BE0C-238ECE8C9F24}"/>
              </a:ext>
            </a:extLst>
          </p:cNvPr>
          <p:cNvSpPr/>
          <p:nvPr/>
        </p:nvSpPr>
        <p:spPr>
          <a:xfrm>
            <a:off x="655497" y="2082161"/>
            <a:ext cx="2057400" cy="4358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6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 Neue Moyen" charset="0"/>
              <a:ea typeface="+mn-ea"/>
              <a:cs typeface="+mn-cs"/>
            </a:endParaRPr>
          </a:p>
        </p:txBody>
      </p:sp>
      <p:sp>
        <p:nvSpPr>
          <p:cNvPr id="13" name="Rectangle: Rounded Corners 6">
            <a:extLst>
              <a:ext uri="{FF2B5EF4-FFF2-40B4-BE49-F238E27FC236}">
                <a16:creationId xmlns:a16="http://schemas.microsoft.com/office/drawing/2014/main" id="{D4B8E3EE-D89E-49C7-8696-9A3A001A0515}"/>
              </a:ext>
            </a:extLst>
          </p:cNvPr>
          <p:cNvSpPr/>
          <p:nvPr/>
        </p:nvSpPr>
        <p:spPr>
          <a:xfrm>
            <a:off x="664733" y="2847336"/>
            <a:ext cx="2057400" cy="4358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16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 Neue Moyen" charset="0"/>
              <a:ea typeface="+mn-ea"/>
              <a:cs typeface="+mn-cs"/>
            </a:endParaRPr>
          </a:p>
        </p:txBody>
      </p:sp>
      <p:sp>
        <p:nvSpPr>
          <p:cNvPr id="14" name="Rectangle: Rounded Corners 6">
            <a:extLst>
              <a:ext uri="{FF2B5EF4-FFF2-40B4-BE49-F238E27FC236}">
                <a16:creationId xmlns:a16="http://schemas.microsoft.com/office/drawing/2014/main" id="{E3C4959C-CD44-4756-ADD3-E745D3336DA1}"/>
              </a:ext>
            </a:extLst>
          </p:cNvPr>
          <p:cNvSpPr/>
          <p:nvPr/>
        </p:nvSpPr>
        <p:spPr>
          <a:xfrm>
            <a:off x="873125" y="4703047"/>
            <a:ext cx="2057400" cy="4358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6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 Neue Moyen" charset="0"/>
              <a:ea typeface="+mn-ea"/>
              <a:cs typeface="+mn-cs"/>
            </a:endParaRPr>
          </a:p>
        </p:txBody>
      </p:sp>
      <p:sp>
        <p:nvSpPr>
          <p:cNvPr id="17" name="Rectangle: Rounded Corners 6">
            <a:extLst>
              <a:ext uri="{FF2B5EF4-FFF2-40B4-BE49-F238E27FC236}">
                <a16:creationId xmlns:a16="http://schemas.microsoft.com/office/drawing/2014/main" id="{41669010-1718-4E24-B4EC-8BA4B6DEDAD5}"/>
              </a:ext>
            </a:extLst>
          </p:cNvPr>
          <p:cNvSpPr/>
          <p:nvPr/>
        </p:nvSpPr>
        <p:spPr>
          <a:xfrm>
            <a:off x="873125" y="5656963"/>
            <a:ext cx="2057400" cy="4358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6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 Neue Moyen" charset="0"/>
              <a:ea typeface="+mn-ea"/>
              <a:cs typeface="+mn-cs"/>
            </a:endParaRPr>
          </a:p>
        </p:txBody>
      </p:sp>
      <p:sp>
        <p:nvSpPr>
          <p:cNvPr id="6" name="Rectangle: Rounded Corners 6">
            <a:extLst>
              <a:ext uri="{FF2B5EF4-FFF2-40B4-BE49-F238E27FC236}">
                <a16:creationId xmlns:a16="http://schemas.microsoft.com/office/drawing/2014/main" id="{6114BA8E-AE1D-195D-F3C7-770794187F3D}"/>
              </a:ext>
            </a:extLst>
          </p:cNvPr>
          <p:cNvSpPr/>
          <p:nvPr/>
        </p:nvSpPr>
        <p:spPr>
          <a:xfrm>
            <a:off x="664733" y="4382253"/>
            <a:ext cx="2057400" cy="4358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16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 Neue Moyen" charset="0"/>
              <a:ea typeface="+mn-ea"/>
              <a:cs typeface="+mn-cs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4593237-7EDC-DDB5-CE34-70A819141EE5}"/>
              </a:ext>
            </a:extLst>
          </p:cNvPr>
          <p:cNvSpPr/>
          <p:nvPr/>
        </p:nvSpPr>
        <p:spPr>
          <a:xfrm>
            <a:off x="664733" y="3612511"/>
            <a:ext cx="2057400" cy="4358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16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 Neue Moyen" charset="0"/>
              <a:ea typeface="+mn-ea"/>
              <a:cs typeface="+mn-cs"/>
            </a:endParaRPr>
          </a:p>
        </p:txBody>
      </p:sp>
      <p:sp>
        <p:nvSpPr>
          <p:cNvPr id="18" name="Rectangle: Rounded Corners 6">
            <a:extLst>
              <a:ext uri="{FF2B5EF4-FFF2-40B4-BE49-F238E27FC236}">
                <a16:creationId xmlns:a16="http://schemas.microsoft.com/office/drawing/2014/main" id="{119A425D-A175-1158-9D7D-627DF7C1F22D}"/>
              </a:ext>
            </a:extLst>
          </p:cNvPr>
          <p:cNvSpPr/>
          <p:nvPr/>
        </p:nvSpPr>
        <p:spPr>
          <a:xfrm>
            <a:off x="655497" y="5151995"/>
            <a:ext cx="2057400" cy="4358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16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 Neue Moyen" charset="0"/>
              <a:ea typeface="+mn-ea"/>
              <a:cs typeface="+mn-cs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50FB52DF-5E24-1DD4-F6A5-918E7F434F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714" y="940578"/>
            <a:ext cx="11842572" cy="5699179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20617215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OpenCV - 维基百科，自由的百科全书">
            <a:extLst>
              <a:ext uri="{FF2B5EF4-FFF2-40B4-BE49-F238E27FC236}">
                <a16:creationId xmlns:a16="http://schemas.microsoft.com/office/drawing/2014/main" id="{43E9A371-B85C-9B9E-43DB-68DDB59245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4408" y="2340096"/>
            <a:ext cx="1493464" cy="1839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Visual Studio Code - 維基百科，自由的百科全書">
            <a:extLst>
              <a:ext uri="{FF2B5EF4-FFF2-40B4-BE49-F238E27FC236}">
                <a16:creationId xmlns:a16="http://schemas.microsoft.com/office/drawing/2014/main" id="{DA2935E6-6E8B-BF8D-47F7-D9001900B0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376" y="2386701"/>
            <a:ext cx="1793077" cy="1793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Django Logo PNG Vector (SVG) Free Download">
            <a:extLst>
              <a:ext uri="{FF2B5EF4-FFF2-40B4-BE49-F238E27FC236}">
                <a16:creationId xmlns:a16="http://schemas.microsoft.com/office/drawing/2014/main" id="{2F14777C-6E12-677B-2F24-6437651307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0060" y="4785234"/>
            <a:ext cx="1862969" cy="1862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jQuery &amp; javascript 彙整- VECTOR COOL 威得數位行銷">
            <a:extLst>
              <a:ext uri="{FF2B5EF4-FFF2-40B4-BE49-F238E27FC236}">
                <a16:creationId xmlns:a16="http://schemas.microsoft.com/office/drawing/2014/main" id="{42866AF6-E04E-A2F8-9FC1-4BBDCED710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1147" y="1924096"/>
            <a:ext cx="2334965" cy="2334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HTML - Wikipedia">
            <a:extLst>
              <a:ext uri="{FF2B5EF4-FFF2-40B4-BE49-F238E27FC236}">
                <a16:creationId xmlns:a16="http://schemas.microsoft.com/office/drawing/2014/main" id="{284DE2EE-93CB-A22B-6069-F887B3C7DA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7267" y="2020004"/>
            <a:ext cx="2159773" cy="2159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CSS - Wikipedia">
            <a:extLst>
              <a:ext uri="{FF2B5EF4-FFF2-40B4-BE49-F238E27FC236}">
                <a16:creationId xmlns:a16="http://schemas.microsoft.com/office/drawing/2014/main" id="{6D767A1A-F7F3-B3B3-0D20-2F6774369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8116" y="1967344"/>
            <a:ext cx="1568165" cy="221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mysql reddit">
            <a:extLst>
              <a:ext uri="{FF2B5EF4-FFF2-40B4-BE49-F238E27FC236}">
                <a16:creationId xmlns:a16="http://schemas.microsoft.com/office/drawing/2014/main" id="{89163A4E-E505-43ED-D614-93CB5634D4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2848" y="4729706"/>
            <a:ext cx="1991263" cy="1991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Python - 维基百科，自由的百科全书">
            <a:extLst>
              <a:ext uri="{FF2B5EF4-FFF2-40B4-BE49-F238E27FC236}">
                <a16:creationId xmlns:a16="http://schemas.microsoft.com/office/drawing/2014/main" id="{B292FBA0-1CAD-7E63-7AD5-C131B8639B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4134" y="4828202"/>
            <a:ext cx="1991263" cy="2182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2" descr="OpenCV - 维基百科，自由的百科全书">
            <a:extLst>
              <a:ext uri="{FF2B5EF4-FFF2-40B4-BE49-F238E27FC236}">
                <a16:creationId xmlns:a16="http://schemas.microsoft.com/office/drawing/2014/main" id="{A9FF0F4E-ADA7-3770-B15E-5E747BD0CE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495" y="2340096"/>
            <a:ext cx="1493464" cy="1839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4" descr="Visual Studio Code - 維基百科，自由的百科全書">
            <a:extLst>
              <a:ext uri="{FF2B5EF4-FFF2-40B4-BE49-F238E27FC236}">
                <a16:creationId xmlns:a16="http://schemas.microsoft.com/office/drawing/2014/main" id="{7886F812-4C21-5A4C-BF2D-453BA57F83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463" y="2386701"/>
            <a:ext cx="1793077" cy="1793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6" descr="Django Logo PNG Vector (SVG) Free Download">
            <a:extLst>
              <a:ext uri="{FF2B5EF4-FFF2-40B4-BE49-F238E27FC236}">
                <a16:creationId xmlns:a16="http://schemas.microsoft.com/office/drawing/2014/main" id="{61E0E338-A3F9-C1A1-72B1-E3689D8F7A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7147" y="4785234"/>
            <a:ext cx="1862969" cy="1862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TextBox 127">
            <a:extLst>
              <a:ext uri="{FF2B5EF4-FFF2-40B4-BE49-F238E27FC236}">
                <a16:creationId xmlns:a16="http://schemas.microsoft.com/office/drawing/2014/main" id="{8D134F59-C51B-D16B-A02A-F8FAA14DCEF4}"/>
              </a:ext>
            </a:extLst>
          </p:cNvPr>
          <p:cNvSpPr txBox="1"/>
          <p:nvPr/>
        </p:nvSpPr>
        <p:spPr>
          <a:xfrm>
            <a:off x="415250" y="646543"/>
            <a:ext cx="4329395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>
              <a:lnSpc>
                <a:spcPct val="80000"/>
              </a:lnSpc>
              <a:defRPr/>
            </a:pPr>
            <a:r>
              <a:rPr lang="zh-TW" altLang="en-US" sz="2500" dirty="0"/>
              <a:t>開發環境</a:t>
            </a:r>
            <a:r>
              <a:rPr lang="en-US" altLang="zh-TW" sz="2500" dirty="0">
                <a:latin typeface="Helvetica Neue Moyen" charset="0"/>
                <a:ea typeface="Helvetica Neue Normal" charset="0"/>
                <a:cs typeface="Helvetica Neue Normal" charset="0"/>
              </a:rPr>
              <a:t>:</a:t>
            </a:r>
            <a:r>
              <a:rPr lang="zh-TW" altLang="en-US" sz="2500" dirty="0">
                <a:latin typeface="Helvetica Neue Moyen" charset="0"/>
                <a:ea typeface="Helvetica Neue Normal" charset="0"/>
                <a:cs typeface="Helvetica Neue Normal" charset="0"/>
              </a:rPr>
              <a:t> </a:t>
            </a:r>
            <a:r>
              <a:rPr lang="en-US" altLang="zh-TW" sz="2500" dirty="0">
                <a:latin typeface="Helvetica Neue Moyen" charset="0"/>
                <a:ea typeface="Helvetica Neue Normal" charset="0"/>
                <a:cs typeface="Helvetica Neue Normal" charset="0"/>
              </a:rPr>
              <a:t>Visual Studio Code</a:t>
            </a:r>
            <a:endParaRPr lang="en-US" sz="2500" dirty="0">
              <a:latin typeface="Helvetica Neue Moyen" charset="0"/>
              <a:ea typeface="Helvetica Neue Normal" charset="0"/>
              <a:cs typeface="Helvetica Neue Normal" charset="0"/>
            </a:endParaRPr>
          </a:p>
        </p:txBody>
      </p:sp>
      <p:sp>
        <p:nvSpPr>
          <p:cNvPr id="76" name="文字方塊 75">
            <a:extLst>
              <a:ext uri="{FF2B5EF4-FFF2-40B4-BE49-F238E27FC236}">
                <a16:creationId xmlns:a16="http://schemas.microsoft.com/office/drawing/2014/main" id="{880A1DB9-6220-201A-E339-5485798CF660}"/>
              </a:ext>
            </a:extLst>
          </p:cNvPr>
          <p:cNvSpPr txBox="1"/>
          <p:nvPr/>
        </p:nvSpPr>
        <p:spPr>
          <a:xfrm>
            <a:off x="333634" y="1135640"/>
            <a:ext cx="12005144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500" dirty="0"/>
              <a:t>使用工具</a:t>
            </a:r>
            <a:r>
              <a:rPr lang="en-US" altLang="zh-TW" sz="2500" dirty="0"/>
              <a:t>: OpenCV, MySQL, python, Django, html, CSS, JavaScript, </a:t>
            </a:r>
            <a:r>
              <a:rPr lang="en-US" altLang="zh-TW" sz="2500" dirty="0" err="1"/>
              <a:t>AdminLTE</a:t>
            </a:r>
            <a:endParaRPr lang="zh-TW" altLang="en-US" sz="2500" dirty="0"/>
          </a:p>
        </p:txBody>
      </p:sp>
    </p:spTree>
    <p:extLst>
      <p:ext uri="{BB962C8B-B14F-4D97-AF65-F5344CB8AC3E}">
        <p14:creationId xmlns:p14="http://schemas.microsoft.com/office/powerpoint/2010/main" val="32594535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2D8ADCF-4934-40F9-ABAA-506F4565CA04}"/>
              </a:ext>
            </a:extLst>
          </p:cNvPr>
          <p:cNvSpPr/>
          <p:nvPr/>
        </p:nvSpPr>
        <p:spPr>
          <a:xfrm>
            <a:off x="-1" y="0"/>
            <a:ext cx="12275127" cy="68579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 Neue Normal" charset="0"/>
              <a:ea typeface="+mn-ea"/>
              <a:cs typeface="+mn-cs"/>
            </a:endParaRPr>
          </a:p>
        </p:txBody>
      </p:sp>
      <p:sp>
        <p:nvSpPr>
          <p:cNvPr id="5" name="Rectangle: Rounded Corners 6">
            <a:extLst>
              <a:ext uri="{FF2B5EF4-FFF2-40B4-BE49-F238E27FC236}">
                <a16:creationId xmlns:a16="http://schemas.microsoft.com/office/drawing/2014/main" id="{DA71410B-9BEA-4B6F-BE29-745E28207530}"/>
              </a:ext>
            </a:extLst>
          </p:cNvPr>
          <p:cNvSpPr/>
          <p:nvPr/>
        </p:nvSpPr>
        <p:spPr>
          <a:xfrm>
            <a:off x="664733" y="716160"/>
            <a:ext cx="2057400" cy="435862"/>
          </a:xfrm>
          <a:prstGeom prst="rect">
            <a:avLst/>
          </a:prstGeom>
          <a:noFill/>
          <a:ln>
            <a:noFill/>
          </a:ln>
          <a:effectLst>
            <a:outerShdw blurRad="203200" dist="50800" dir="5400000" algn="ctr" rotWithShape="0">
              <a:schemeClr val="accent1">
                <a:alpha val="3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3500" dirty="0">
                <a:solidFill>
                  <a:schemeClr val="accent1"/>
                </a:solidFill>
                <a:latin typeface="Helvetica Neue Moyen" charset="0"/>
              </a:rPr>
              <a:t>小組分工</a:t>
            </a:r>
            <a:endParaRPr kumimoji="0" lang="fr-FR" sz="350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Helvetica Neue Moyen" charset="0"/>
              <a:ea typeface="+mn-ea"/>
              <a:cs typeface="+mn-cs"/>
            </a:endParaRPr>
          </a:p>
        </p:txBody>
      </p:sp>
      <p:sp>
        <p:nvSpPr>
          <p:cNvPr id="15" name="Rectangle: Rounded Corners 6">
            <a:extLst>
              <a:ext uri="{FF2B5EF4-FFF2-40B4-BE49-F238E27FC236}">
                <a16:creationId xmlns:a16="http://schemas.microsoft.com/office/drawing/2014/main" id="{7FE1A9DF-7713-4339-8CF0-736ADDE53638}"/>
              </a:ext>
            </a:extLst>
          </p:cNvPr>
          <p:cNvSpPr/>
          <p:nvPr/>
        </p:nvSpPr>
        <p:spPr>
          <a:xfrm>
            <a:off x="664733" y="1312419"/>
            <a:ext cx="2057400" cy="4358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6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 Neue Moyen" charset="0"/>
              <a:ea typeface="+mn-ea"/>
              <a:cs typeface="+mn-cs"/>
            </a:endParaRPr>
          </a:p>
        </p:txBody>
      </p:sp>
      <p:sp>
        <p:nvSpPr>
          <p:cNvPr id="16" name="Rectangle: Rounded Corners 6">
            <a:extLst>
              <a:ext uri="{FF2B5EF4-FFF2-40B4-BE49-F238E27FC236}">
                <a16:creationId xmlns:a16="http://schemas.microsoft.com/office/drawing/2014/main" id="{D6001C09-3578-4FB1-BE0C-238ECE8C9F24}"/>
              </a:ext>
            </a:extLst>
          </p:cNvPr>
          <p:cNvSpPr/>
          <p:nvPr/>
        </p:nvSpPr>
        <p:spPr>
          <a:xfrm>
            <a:off x="655497" y="2082161"/>
            <a:ext cx="2057400" cy="4358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6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 Neue Moyen" charset="0"/>
              <a:ea typeface="+mn-ea"/>
              <a:cs typeface="+mn-cs"/>
            </a:endParaRPr>
          </a:p>
        </p:txBody>
      </p:sp>
      <p:sp>
        <p:nvSpPr>
          <p:cNvPr id="13" name="Rectangle: Rounded Corners 6">
            <a:extLst>
              <a:ext uri="{FF2B5EF4-FFF2-40B4-BE49-F238E27FC236}">
                <a16:creationId xmlns:a16="http://schemas.microsoft.com/office/drawing/2014/main" id="{D4B8E3EE-D89E-49C7-8696-9A3A001A0515}"/>
              </a:ext>
            </a:extLst>
          </p:cNvPr>
          <p:cNvSpPr/>
          <p:nvPr/>
        </p:nvSpPr>
        <p:spPr>
          <a:xfrm>
            <a:off x="664733" y="2847336"/>
            <a:ext cx="2057400" cy="4358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16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 Neue Moyen" charset="0"/>
              <a:ea typeface="+mn-ea"/>
              <a:cs typeface="+mn-cs"/>
            </a:endParaRPr>
          </a:p>
        </p:txBody>
      </p:sp>
      <p:sp>
        <p:nvSpPr>
          <p:cNvPr id="14" name="Rectangle: Rounded Corners 6">
            <a:extLst>
              <a:ext uri="{FF2B5EF4-FFF2-40B4-BE49-F238E27FC236}">
                <a16:creationId xmlns:a16="http://schemas.microsoft.com/office/drawing/2014/main" id="{E3C4959C-CD44-4756-ADD3-E745D3336DA1}"/>
              </a:ext>
            </a:extLst>
          </p:cNvPr>
          <p:cNvSpPr/>
          <p:nvPr/>
        </p:nvSpPr>
        <p:spPr>
          <a:xfrm>
            <a:off x="873125" y="4703047"/>
            <a:ext cx="2057400" cy="4358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6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 Neue Moyen" charset="0"/>
              <a:ea typeface="+mn-ea"/>
              <a:cs typeface="+mn-cs"/>
            </a:endParaRPr>
          </a:p>
        </p:txBody>
      </p:sp>
      <p:sp>
        <p:nvSpPr>
          <p:cNvPr id="17" name="Rectangle: Rounded Corners 6">
            <a:extLst>
              <a:ext uri="{FF2B5EF4-FFF2-40B4-BE49-F238E27FC236}">
                <a16:creationId xmlns:a16="http://schemas.microsoft.com/office/drawing/2014/main" id="{41669010-1718-4E24-B4EC-8BA4B6DEDAD5}"/>
              </a:ext>
            </a:extLst>
          </p:cNvPr>
          <p:cNvSpPr/>
          <p:nvPr/>
        </p:nvSpPr>
        <p:spPr>
          <a:xfrm>
            <a:off x="873125" y="5656963"/>
            <a:ext cx="2057400" cy="4358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6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 Neue Moyen" charset="0"/>
              <a:ea typeface="+mn-ea"/>
              <a:cs typeface="+mn-cs"/>
            </a:endParaRPr>
          </a:p>
        </p:txBody>
      </p:sp>
      <p:sp>
        <p:nvSpPr>
          <p:cNvPr id="6" name="Rectangle: Rounded Corners 6">
            <a:extLst>
              <a:ext uri="{FF2B5EF4-FFF2-40B4-BE49-F238E27FC236}">
                <a16:creationId xmlns:a16="http://schemas.microsoft.com/office/drawing/2014/main" id="{6114BA8E-AE1D-195D-F3C7-770794187F3D}"/>
              </a:ext>
            </a:extLst>
          </p:cNvPr>
          <p:cNvSpPr/>
          <p:nvPr/>
        </p:nvSpPr>
        <p:spPr>
          <a:xfrm>
            <a:off x="664733" y="4382253"/>
            <a:ext cx="2057400" cy="4358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16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 Neue Moyen" charset="0"/>
              <a:ea typeface="+mn-ea"/>
              <a:cs typeface="+mn-cs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4593237-7EDC-DDB5-CE34-70A819141EE5}"/>
              </a:ext>
            </a:extLst>
          </p:cNvPr>
          <p:cNvSpPr/>
          <p:nvPr/>
        </p:nvSpPr>
        <p:spPr>
          <a:xfrm>
            <a:off x="664733" y="3612511"/>
            <a:ext cx="2057400" cy="4358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16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 Neue Moyen" charset="0"/>
              <a:ea typeface="+mn-ea"/>
              <a:cs typeface="+mn-cs"/>
            </a:endParaRPr>
          </a:p>
        </p:txBody>
      </p:sp>
      <p:sp>
        <p:nvSpPr>
          <p:cNvPr id="18" name="Rectangle: Rounded Corners 6">
            <a:extLst>
              <a:ext uri="{FF2B5EF4-FFF2-40B4-BE49-F238E27FC236}">
                <a16:creationId xmlns:a16="http://schemas.microsoft.com/office/drawing/2014/main" id="{119A425D-A175-1158-9D7D-627DF7C1F22D}"/>
              </a:ext>
            </a:extLst>
          </p:cNvPr>
          <p:cNvSpPr/>
          <p:nvPr/>
        </p:nvSpPr>
        <p:spPr>
          <a:xfrm>
            <a:off x="655497" y="5151995"/>
            <a:ext cx="2057400" cy="4358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16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 Neue Moyen" charset="0"/>
              <a:ea typeface="+mn-ea"/>
              <a:cs typeface="+mn-cs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579FCA9E-BDB4-7737-C533-601291FDD31B}"/>
              </a:ext>
            </a:extLst>
          </p:cNvPr>
          <p:cNvSpPr txBox="1"/>
          <p:nvPr/>
        </p:nvSpPr>
        <p:spPr>
          <a:xfrm>
            <a:off x="2401454" y="1817387"/>
            <a:ext cx="6096000" cy="27853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500" b="0" i="0" dirty="0">
                <a:solidFill>
                  <a:schemeClr val="bg1"/>
                </a:solidFill>
                <a:effectLst/>
                <a:latin typeface="Whitney"/>
              </a:rPr>
              <a:t>林承翰：網頁前後端、簡報、報告 </a:t>
            </a:r>
            <a:endParaRPr lang="en-US" altLang="zh-TW" sz="2500" b="0" i="0" dirty="0">
              <a:solidFill>
                <a:schemeClr val="bg1"/>
              </a:solidFill>
              <a:effectLst/>
              <a:latin typeface="Whitney"/>
            </a:endParaRPr>
          </a:p>
          <a:p>
            <a:endParaRPr lang="en-US" altLang="zh-TW" sz="2500" dirty="0">
              <a:solidFill>
                <a:schemeClr val="bg1"/>
              </a:solidFill>
              <a:latin typeface="Whitney"/>
            </a:endParaRPr>
          </a:p>
          <a:p>
            <a:r>
              <a:rPr lang="zh-TW" altLang="en-US" sz="2500" b="0" i="0" dirty="0">
                <a:solidFill>
                  <a:schemeClr val="bg1"/>
                </a:solidFill>
                <a:effectLst/>
                <a:latin typeface="Whitney"/>
              </a:rPr>
              <a:t>林佳儀：網頁前後端、資料庫、文書</a:t>
            </a:r>
            <a:endParaRPr lang="en-US" altLang="zh-TW" sz="2500" b="0" i="0" dirty="0">
              <a:solidFill>
                <a:schemeClr val="bg1"/>
              </a:solidFill>
              <a:effectLst/>
              <a:latin typeface="Whitney"/>
            </a:endParaRPr>
          </a:p>
          <a:p>
            <a:r>
              <a:rPr lang="zh-TW" altLang="en-US" sz="2500" b="0" i="0" dirty="0">
                <a:solidFill>
                  <a:schemeClr val="bg1"/>
                </a:solidFill>
                <a:effectLst/>
                <a:latin typeface="Whitney"/>
              </a:rPr>
              <a:t> </a:t>
            </a:r>
            <a:endParaRPr lang="en-US" altLang="zh-TW" sz="2500" b="0" i="0" dirty="0">
              <a:solidFill>
                <a:schemeClr val="bg1"/>
              </a:solidFill>
              <a:effectLst/>
              <a:latin typeface="Whitney"/>
            </a:endParaRPr>
          </a:p>
          <a:p>
            <a:r>
              <a:rPr lang="zh-TW" altLang="en-US" sz="2500" b="0" i="0" dirty="0">
                <a:solidFill>
                  <a:schemeClr val="bg1"/>
                </a:solidFill>
                <a:effectLst/>
                <a:latin typeface="Whitney"/>
              </a:rPr>
              <a:t>廖栢毅：人臉辨識、文書</a:t>
            </a:r>
            <a:endParaRPr lang="en-US" altLang="zh-TW" sz="2500" b="0" i="0" dirty="0">
              <a:solidFill>
                <a:schemeClr val="bg1"/>
              </a:solidFill>
              <a:effectLst/>
              <a:latin typeface="Whitney"/>
            </a:endParaRPr>
          </a:p>
          <a:p>
            <a:r>
              <a:rPr lang="zh-TW" altLang="en-US" sz="2500" b="0" i="0" dirty="0">
                <a:solidFill>
                  <a:schemeClr val="bg1"/>
                </a:solidFill>
                <a:effectLst/>
                <a:latin typeface="Whitney"/>
              </a:rPr>
              <a:t> </a:t>
            </a:r>
            <a:endParaRPr lang="en-US" altLang="zh-TW" sz="2500" b="0" i="0" dirty="0">
              <a:solidFill>
                <a:schemeClr val="bg1"/>
              </a:solidFill>
              <a:effectLst/>
              <a:latin typeface="Whitney"/>
            </a:endParaRPr>
          </a:p>
          <a:p>
            <a:r>
              <a:rPr lang="zh-TW" altLang="en-US" sz="2500" b="0" i="0" dirty="0">
                <a:solidFill>
                  <a:schemeClr val="bg1"/>
                </a:solidFill>
                <a:effectLst/>
                <a:latin typeface="Whitney"/>
              </a:rPr>
              <a:t>林鴻璋：人臉辨識、簡報</a:t>
            </a:r>
            <a:endParaRPr lang="zh-TW" altLang="en-US" sz="25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50731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2D8ADCF-4934-40F9-ABAA-506F4565CA04}"/>
              </a:ext>
            </a:extLst>
          </p:cNvPr>
          <p:cNvSpPr/>
          <p:nvPr/>
        </p:nvSpPr>
        <p:spPr>
          <a:xfrm>
            <a:off x="0" y="0"/>
            <a:ext cx="3048000" cy="68579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 Neue Normal" charset="0"/>
              <a:ea typeface="+mn-ea"/>
              <a:cs typeface="+mn-cs"/>
            </a:endParaRPr>
          </a:p>
        </p:txBody>
      </p:sp>
      <p:sp>
        <p:nvSpPr>
          <p:cNvPr id="5" name="Rectangle: Rounded Corners 6">
            <a:extLst>
              <a:ext uri="{FF2B5EF4-FFF2-40B4-BE49-F238E27FC236}">
                <a16:creationId xmlns:a16="http://schemas.microsoft.com/office/drawing/2014/main" id="{DA71410B-9BEA-4B6F-BE29-745E28207530}"/>
              </a:ext>
            </a:extLst>
          </p:cNvPr>
          <p:cNvSpPr/>
          <p:nvPr/>
        </p:nvSpPr>
        <p:spPr>
          <a:xfrm>
            <a:off x="540616" y="887377"/>
            <a:ext cx="2057400" cy="435862"/>
          </a:xfrm>
          <a:prstGeom prst="rect">
            <a:avLst/>
          </a:prstGeom>
          <a:noFill/>
          <a:ln>
            <a:noFill/>
          </a:ln>
          <a:effectLst>
            <a:outerShdw blurRad="203200" dist="50800" dir="5400000" algn="ctr" rotWithShape="0">
              <a:schemeClr val="accent1">
                <a:alpha val="3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00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Helvetica Neue Moyen" charset="0"/>
                <a:ea typeface="+mn-ea"/>
                <a:cs typeface="+mn-cs"/>
              </a:rPr>
              <a:t>使用者端</a:t>
            </a:r>
            <a:r>
              <a:rPr kumimoji="0" lang="en-US" altLang="zh-TW" sz="200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Helvetica Neue Moyen" charset="0"/>
                <a:ea typeface="+mn-ea"/>
                <a:cs typeface="+mn-cs"/>
              </a:rPr>
              <a:t>/</a:t>
            </a:r>
            <a:r>
              <a:rPr kumimoji="0" lang="zh-TW" altLang="en-US" sz="200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Helvetica Neue Moyen" charset="0"/>
                <a:ea typeface="+mn-ea"/>
                <a:cs typeface="+mn-cs"/>
              </a:rPr>
              <a:t>登入前</a:t>
            </a:r>
            <a:endParaRPr kumimoji="0" lang="fr-FR" sz="200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Helvetica Neue Moyen" charset="0"/>
              <a:ea typeface="+mn-ea"/>
              <a:cs typeface="+mn-cs"/>
            </a:endParaRPr>
          </a:p>
        </p:txBody>
      </p:sp>
      <p:sp>
        <p:nvSpPr>
          <p:cNvPr id="15" name="Rectangle: Rounded Corners 6">
            <a:extLst>
              <a:ext uri="{FF2B5EF4-FFF2-40B4-BE49-F238E27FC236}">
                <a16:creationId xmlns:a16="http://schemas.microsoft.com/office/drawing/2014/main" id="{7FE1A9DF-7713-4339-8CF0-736ADDE53638}"/>
              </a:ext>
            </a:extLst>
          </p:cNvPr>
          <p:cNvSpPr/>
          <p:nvPr/>
        </p:nvSpPr>
        <p:spPr>
          <a:xfrm>
            <a:off x="540616" y="1841295"/>
            <a:ext cx="2057400" cy="4358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600" dirty="0">
                <a:solidFill>
                  <a:prstClr val="white"/>
                </a:solidFill>
                <a:latin typeface="Helvetica Neue Moyen" charset="0"/>
              </a:rPr>
              <a:t>佈</a:t>
            </a:r>
            <a:r>
              <a:rPr kumimoji="0" lang="zh-TW" altLang="en-US" sz="160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 Moyen" charset="0"/>
                <a:ea typeface="+mn-ea"/>
                <a:cs typeface="+mn-cs"/>
              </a:rPr>
              <a:t>告欄</a:t>
            </a:r>
            <a:endParaRPr kumimoji="0" lang="fr-FR" sz="16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 Neue Moyen" charset="0"/>
              <a:ea typeface="+mn-ea"/>
              <a:cs typeface="+mn-cs"/>
            </a:endParaRPr>
          </a:p>
        </p:txBody>
      </p:sp>
      <p:sp>
        <p:nvSpPr>
          <p:cNvPr id="16" name="Rectangle: Rounded Corners 6">
            <a:extLst>
              <a:ext uri="{FF2B5EF4-FFF2-40B4-BE49-F238E27FC236}">
                <a16:creationId xmlns:a16="http://schemas.microsoft.com/office/drawing/2014/main" id="{D6001C09-3578-4FB1-BE0C-238ECE8C9F24}"/>
              </a:ext>
            </a:extLst>
          </p:cNvPr>
          <p:cNvSpPr/>
          <p:nvPr/>
        </p:nvSpPr>
        <p:spPr>
          <a:xfrm>
            <a:off x="540616" y="2795213"/>
            <a:ext cx="2057400" cy="4358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60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 Moyen" charset="0"/>
                <a:ea typeface="+mn-ea"/>
                <a:cs typeface="+mn-cs"/>
              </a:rPr>
              <a:t>註冊</a:t>
            </a:r>
            <a:endParaRPr kumimoji="0" lang="fr-FR" sz="16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 Neue Moyen" charset="0"/>
              <a:ea typeface="+mn-ea"/>
              <a:cs typeface="+mn-cs"/>
            </a:endParaRPr>
          </a:p>
        </p:txBody>
      </p:sp>
      <p:sp>
        <p:nvSpPr>
          <p:cNvPr id="13" name="Rectangle: Rounded Corners 6">
            <a:extLst>
              <a:ext uri="{FF2B5EF4-FFF2-40B4-BE49-F238E27FC236}">
                <a16:creationId xmlns:a16="http://schemas.microsoft.com/office/drawing/2014/main" id="{D4B8E3EE-D89E-49C7-8696-9A3A001A0515}"/>
              </a:ext>
            </a:extLst>
          </p:cNvPr>
          <p:cNvSpPr/>
          <p:nvPr/>
        </p:nvSpPr>
        <p:spPr>
          <a:xfrm>
            <a:off x="540616" y="3749131"/>
            <a:ext cx="2057400" cy="4358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60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 Moyen" charset="0"/>
                <a:ea typeface="+mn-ea"/>
                <a:cs typeface="+mn-cs"/>
              </a:rPr>
              <a:t>登入</a:t>
            </a:r>
            <a:endParaRPr kumimoji="0" lang="fr-FR" sz="16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 Neue Moyen" charset="0"/>
              <a:ea typeface="+mn-ea"/>
              <a:cs typeface="+mn-cs"/>
            </a:endParaRPr>
          </a:p>
        </p:txBody>
      </p:sp>
      <p:sp>
        <p:nvSpPr>
          <p:cNvPr id="14" name="Rectangle: Rounded Corners 6">
            <a:extLst>
              <a:ext uri="{FF2B5EF4-FFF2-40B4-BE49-F238E27FC236}">
                <a16:creationId xmlns:a16="http://schemas.microsoft.com/office/drawing/2014/main" id="{E3C4959C-CD44-4756-ADD3-E745D3336DA1}"/>
              </a:ext>
            </a:extLst>
          </p:cNvPr>
          <p:cNvSpPr/>
          <p:nvPr/>
        </p:nvSpPr>
        <p:spPr>
          <a:xfrm>
            <a:off x="873125" y="4703047"/>
            <a:ext cx="2057400" cy="4358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6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 Neue Moyen" charset="0"/>
              <a:ea typeface="+mn-ea"/>
              <a:cs typeface="+mn-cs"/>
            </a:endParaRPr>
          </a:p>
        </p:txBody>
      </p:sp>
      <p:sp>
        <p:nvSpPr>
          <p:cNvPr id="17" name="Rectangle: Rounded Corners 6">
            <a:extLst>
              <a:ext uri="{FF2B5EF4-FFF2-40B4-BE49-F238E27FC236}">
                <a16:creationId xmlns:a16="http://schemas.microsoft.com/office/drawing/2014/main" id="{41669010-1718-4E24-B4EC-8BA4B6DEDAD5}"/>
              </a:ext>
            </a:extLst>
          </p:cNvPr>
          <p:cNvSpPr/>
          <p:nvPr/>
        </p:nvSpPr>
        <p:spPr>
          <a:xfrm>
            <a:off x="873125" y="5656963"/>
            <a:ext cx="2057400" cy="4358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6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 Neue Moyen" charset="0"/>
              <a:ea typeface="+mn-ea"/>
              <a:cs typeface="+mn-cs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02445B59-6379-76EC-323A-E01BCB9DC1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8090" y="604358"/>
            <a:ext cx="8730709" cy="5649281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6006244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2D8ADCF-4934-40F9-ABAA-506F4565CA04}"/>
              </a:ext>
            </a:extLst>
          </p:cNvPr>
          <p:cNvSpPr/>
          <p:nvPr/>
        </p:nvSpPr>
        <p:spPr>
          <a:xfrm>
            <a:off x="0" y="0"/>
            <a:ext cx="3048000" cy="68579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 Neue Normal" charset="0"/>
              <a:ea typeface="+mn-ea"/>
              <a:cs typeface="+mn-cs"/>
            </a:endParaRPr>
          </a:p>
        </p:txBody>
      </p:sp>
      <p:sp>
        <p:nvSpPr>
          <p:cNvPr id="5" name="Rectangle: Rounded Corners 6">
            <a:extLst>
              <a:ext uri="{FF2B5EF4-FFF2-40B4-BE49-F238E27FC236}">
                <a16:creationId xmlns:a16="http://schemas.microsoft.com/office/drawing/2014/main" id="{DA71410B-9BEA-4B6F-BE29-745E28207530}"/>
              </a:ext>
            </a:extLst>
          </p:cNvPr>
          <p:cNvSpPr/>
          <p:nvPr/>
        </p:nvSpPr>
        <p:spPr>
          <a:xfrm>
            <a:off x="873125" y="887375"/>
            <a:ext cx="2057400" cy="435862"/>
          </a:xfrm>
          <a:prstGeom prst="rect">
            <a:avLst/>
          </a:prstGeom>
          <a:noFill/>
          <a:ln>
            <a:noFill/>
          </a:ln>
          <a:effectLst>
            <a:outerShdw blurRad="203200" dist="50800" dir="5400000" algn="ctr" rotWithShape="0">
              <a:schemeClr val="accent1">
                <a:alpha val="3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00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Helvetica Neue Moyen" charset="0"/>
                <a:ea typeface="+mn-ea"/>
                <a:cs typeface="+mn-cs"/>
              </a:rPr>
              <a:t>使用者端</a:t>
            </a:r>
            <a:endParaRPr kumimoji="0" lang="fr-FR" sz="200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Helvetica Neue Moyen" charset="0"/>
              <a:ea typeface="+mn-ea"/>
              <a:cs typeface="+mn-cs"/>
            </a:endParaRPr>
          </a:p>
        </p:txBody>
      </p:sp>
      <p:sp>
        <p:nvSpPr>
          <p:cNvPr id="15" name="Rectangle: Rounded Corners 6">
            <a:extLst>
              <a:ext uri="{FF2B5EF4-FFF2-40B4-BE49-F238E27FC236}">
                <a16:creationId xmlns:a16="http://schemas.microsoft.com/office/drawing/2014/main" id="{7FE1A9DF-7713-4339-8CF0-736ADDE53638}"/>
              </a:ext>
            </a:extLst>
          </p:cNvPr>
          <p:cNvSpPr/>
          <p:nvPr/>
        </p:nvSpPr>
        <p:spPr>
          <a:xfrm>
            <a:off x="873125" y="1841293"/>
            <a:ext cx="2057400" cy="4358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60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 Moyen" charset="0"/>
                <a:ea typeface="+mn-ea"/>
                <a:cs typeface="+mn-cs"/>
              </a:rPr>
              <a:t>註冊</a:t>
            </a:r>
            <a:endParaRPr kumimoji="0" lang="fr-FR" sz="16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 Neue Moyen" charset="0"/>
              <a:ea typeface="+mn-ea"/>
              <a:cs typeface="+mn-cs"/>
            </a:endParaRPr>
          </a:p>
        </p:txBody>
      </p:sp>
      <p:sp>
        <p:nvSpPr>
          <p:cNvPr id="16" name="Rectangle: Rounded Corners 6">
            <a:extLst>
              <a:ext uri="{FF2B5EF4-FFF2-40B4-BE49-F238E27FC236}">
                <a16:creationId xmlns:a16="http://schemas.microsoft.com/office/drawing/2014/main" id="{D6001C09-3578-4FB1-BE0C-238ECE8C9F24}"/>
              </a:ext>
            </a:extLst>
          </p:cNvPr>
          <p:cNvSpPr/>
          <p:nvPr/>
        </p:nvSpPr>
        <p:spPr>
          <a:xfrm>
            <a:off x="873125" y="2795211"/>
            <a:ext cx="2057400" cy="4358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6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 Neue Moyen" charset="0"/>
              <a:ea typeface="+mn-ea"/>
              <a:cs typeface="+mn-cs"/>
            </a:endParaRPr>
          </a:p>
        </p:txBody>
      </p:sp>
      <p:sp>
        <p:nvSpPr>
          <p:cNvPr id="13" name="Rectangle: Rounded Corners 6">
            <a:extLst>
              <a:ext uri="{FF2B5EF4-FFF2-40B4-BE49-F238E27FC236}">
                <a16:creationId xmlns:a16="http://schemas.microsoft.com/office/drawing/2014/main" id="{D4B8E3EE-D89E-49C7-8696-9A3A001A0515}"/>
              </a:ext>
            </a:extLst>
          </p:cNvPr>
          <p:cNvSpPr/>
          <p:nvPr/>
        </p:nvSpPr>
        <p:spPr>
          <a:xfrm>
            <a:off x="873125" y="3749129"/>
            <a:ext cx="2057400" cy="4358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6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 Neue Moyen" charset="0"/>
              <a:ea typeface="+mn-ea"/>
              <a:cs typeface="+mn-cs"/>
            </a:endParaRPr>
          </a:p>
        </p:txBody>
      </p:sp>
      <p:sp>
        <p:nvSpPr>
          <p:cNvPr id="14" name="Rectangle: Rounded Corners 6">
            <a:extLst>
              <a:ext uri="{FF2B5EF4-FFF2-40B4-BE49-F238E27FC236}">
                <a16:creationId xmlns:a16="http://schemas.microsoft.com/office/drawing/2014/main" id="{E3C4959C-CD44-4756-ADD3-E745D3336DA1}"/>
              </a:ext>
            </a:extLst>
          </p:cNvPr>
          <p:cNvSpPr/>
          <p:nvPr/>
        </p:nvSpPr>
        <p:spPr>
          <a:xfrm>
            <a:off x="873125" y="4703047"/>
            <a:ext cx="2057400" cy="4358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6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 Neue Moyen" charset="0"/>
              <a:ea typeface="+mn-ea"/>
              <a:cs typeface="+mn-cs"/>
            </a:endParaRPr>
          </a:p>
        </p:txBody>
      </p:sp>
      <p:sp>
        <p:nvSpPr>
          <p:cNvPr id="17" name="Rectangle: Rounded Corners 6">
            <a:extLst>
              <a:ext uri="{FF2B5EF4-FFF2-40B4-BE49-F238E27FC236}">
                <a16:creationId xmlns:a16="http://schemas.microsoft.com/office/drawing/2014/main" id="{41669010-1718-4E24-B4EC-8BA4B6DEDAD5}"/>
              </a:ext>
            </a:extLst>
          </p:cNvPr>
          <p:cNvSpPr/>
          <p:nvPr/>
        </p:nvSpPr>
        <p:spPr>
          <a:xfrm>
            <a:off x="873125" y="5656963"/>
            <a:ext cx="2057400" cy="4358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6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 Neue Moyen" charset="0"/>
              <a:ea typeface="+mn-ea"/>
              <a:cs typeface="+mn-cs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C3B8C482-15A5-82C0-D24E-CBD5FC3D86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0905" y="984541"/>
            <a:ext cx="4298933" cy="4672422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2C6AE037-24B9-479F-3F3C-0936F16188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1909" y="1619367"/>
            <a:ext cx="4792262" cy="3894742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34032435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2D8ADCF-4934-40F9-ABAA-506F4565CA04}"/>
              </a:ext>
            </a:extLst>
          </p:cNvPr>
          <p:cNvSpPr/>
          <p:nvPr/>
        </p:nvSpPr>
        <p:spPr>
          <a:xfrm>
            <a:off x="0" y="0"/>
            <a:ext cx="3048000" cy="68579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 Neue Normal" charset="0"/>
              <a:ea typeface="+mn-ea"/>
              <a:cs typeface="+mn-cs"/>
            </a:endParaRPr>
          </a:p>
        </p:txBody>
      </p:sp>
      <p:sp>
        <p:nvSpPr>
          <p:cNvPr id="5" name="Rectangle: Rounded Corners 6">
            <a:extLst>
              <a:ext uri="{FF2B5EF4-FFF2-40B4-BE49-F238E27FC236}">
                <a16:creationId xmlns:a16="http://schemas.microsoft.com/office/drawing/2014/main" id="{DA71410B-9BEA-4B6F-BE29-745E28207530}"/>
              </a:ext>
            </a:extLst>
          </p:cNvPr>
          <p:cNvSpPr/>
          <p:nvPr/>
        </p:nvSpPr>
        <p:spPr>
          <a:xfrm>
            <a:off x="873125" y="887375"/>
            <a:ext cx="2057400" cy="435862"/>
          </a:xfrm>
          <a:prstGeom prst="rect">
            <a:avLst/>
          </a:prstGeom>
          <a:noFill/>
          <a:ln>
            <a:noFill/>
          </a:ln>
          <a:effectLst>
            <a:outerShdw blurRad="203200" dist="50800" dir="5400000" algn="ctr" rotWithShape="0">
              <a:schemeClr val="accent1">
                <a:alpha val="3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00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Helvetica Neue Moyen" charset="0"/>
                <a:ea typeface="+mn-ea"/>
                <a:cs typeface="+mn-cs"/>
              </a:rPr>
              <a:t>使用者端</a:t>
            </a:r>
            <a:endParaRPr kumimoji="0" lang="fr-FR" sz="200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Helvetica Neue Moyen" charset="0"/>
              <a:ea typeface="+mn-ea"/>
              <a:cs typeface="+mn-cs"/>
            </a:endParaRPr>
          </a:p>
        </p:txBody>
      </p:sp>
      <p:sp>
        <p:nvSpPr>
          <p:cNvPr id="15" name="Rectangle: Rounded Corners 6">
            <a:extLst>
              <a:ext uri="{FF2B5EF4-FFF2-40B4-BE49-F238E27FC236}">
                <a16:creationId xmlns:a16="http://schemas.microsoft.com/office/drawing/2014/main" id="{7FE1A9DF-7713-4339-8CF0-736ADDE53638}"/>
              </a:ext>
            </a:extLst>
          </p:cNvPr>
          <p:cNvSpPr/>
          <p:nvPr/>
        </p:nvSpPr>
        <p:spPr>
          <a:xfrm>
            <a:off x="873125" y="1841293"/>
            <a:ext cx="2057400" cy="4358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60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 Moyen" charset="0"/>
                <a:ea typeface="+mn-ea"/>
                <a:cs typeface="+mn-cs"/>
              </a:rPr>
              <a:t>登入</a:t>
            </a:r>
            <a:endParaRPr kumimoji="0" lang="fr-FR" sz="16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 Neue Moyen" charset="0"/>
              <a:ea typeface="+mn-ea"/>
              <a:cs typeface="+mn-cs"/>
            </a:endParaRPr>
          </a:p>
        </p:txBody>
      </p:sp>
      <p:sp>
        <p:nvSpPr>
          <p:cNvPr id="16" name="Rectangle: Rounded Corners 6">
            <a:extLst>
              <a:ext uri="{FF2B5EF4-FFF2-40B4-BE49-F238E27FC236}">
                <a16:creationId xmlns:a16="http://schemas.microsoft.com/office/drawing/2014/main" id="{D6001C09-3578-4FB1-BE0C-238ECE8C9F24}"/>
              </a:ext>
            </a:extLst>
          </p:cNvPr>
          <p:cNvSpPr/>
          <p:nvPr/>
        </p:nvSpPr>
        <p:spPr>
          <a:xfrm>
            <a:off x="873125" y="2795211"/>
            <a:ext cx="2057400" cy="4358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6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 Neue Moyen" charset="0"/>
              <a:ea typeface="+mn-ea"/>
              <a:cs typeface="+mn-cs"/>
            </a:endParaRPr>
          </a:p>
        </p:txBody>
      </p:sp>
      <p:sp>
        <p:nvSpPr>
          <p:cNvPr id="13" name="Rectangle: Rounded Corners 6">
            <a:extLst>
              <a:ext uri="{FF2B5EF4-FFF2-40B4-BE49-F238E27FC236}">
                <a16:creationId xmlns:a16="http://schemas.microsoft.com/office/drawing/2014/main" id="{D4B8E3EE-D89E-49C7-8696-9A3A001A0515}"/>
              </a:ext>
            </a:extLst>
          </p:cNvPr>
          <p:cNvSpPr/>
          <p:nvPr/>
        </p:nvSpPr>
        <p:spPr>
          <a:xfrm>
            <a:off x="873125" y="3749129"/>
            <a:ext cx="2057400" cy="4358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6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 Neue Moyen" charset="0"/>
              <a:ea typeface="+mn-ea"/>
              <a:cs typeface="+mn-cs"/>
            </a:endParaRPr>
          </a:p>
        </p:txBody>
      </p:sp>
      <p:sp>
        <p:nvSpPr>
          <p:cNvPr id="14" name="Rectangle: Rounded Corners 6">
            <a:extLst>
              <a:ext uri="{FF2B5EF4-FFF2-40B4-BE49-F238E27FC236}">
                <a16:creationId xmlns:a16="http://schemas.microsoft.com/office/drawing/2014/main" id="{E3C4959C-CD44-4756-ADD3-E745D3336DA1}"/>
              </a:ext>
            </a:extLst>
          </p:cNvPr>
          <p:cNvSpPr/>
          <p:nvPr/>
        </p:nvSpPr>
        <p:spPr>
          <a:xfrm>
            <a:off x="873125" y="4703047"/>
            <a:ext cx="2057400" cy="4358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6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 Neue Moyen" charset="0"/>
              <a:ea typeface="+mn-ea"/>
              <a:cs typeface="+mn-cs"/>
            </a:endParaRPr>
          </a:p>
        </p:txBody>
      </p:sp>
      <p:sp>
        <p:nvSpPr>
          <p:cNvPr id="17" name="Rectangle: Rounded Corners 6">
            <a:extLst>
              <a:ext uri="{FF2B5EF4-FFF2-40B4-BE49-F238E27FC236}">
                <a16:creationId xmlns:a16="http://schemas.microsoft.com/office/drawing/2014/main" id="{41669010-1718-4E24-B4EC-8BA4B6DEDAD5}"/>
              </a:ext>
            </a:extLst>
          </p:cNvPr>
          <p:cNvSpPr/>
          <p:nvPr/>
        </p:nvSpPr>
        <p:spPr>
          <a:xfrm>
            <a:off x="873125" y="5656963"/>
            <a:ext cx="2057400" cy="4358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6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 Neue Moyen" charset="0"/>
              <a:ea typeface="+mn-ea"/>
              <a:cs typeface="+mn-cs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1A57DB70-9C2A-AA5F-CF1F-8EBED00C94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7607" y="931904"/>
            <a:ext cx="7487695" cy="4725059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22171897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2D8ADCF-4934-40F9-ABAA-506F4565CA04}"/>
              </a:ext>
            </a:extLst>
          </p:cNvPr>
          <p:cNvSpPr/>
          <p:nvPr/>
        </p:nvSpPr>
        <p:spPr>
          <a:xfrm>
            <a:off x="0" y="0"/>
            <a:ext cx="3048000" cy="68579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 Neue Normal" charset="0"/>
              <a:ea typeface="+mn-ea"/>
              <a:cs typeface="+mn-cs"/>
            </a:endParaRPr>
          </a:p>
        </p:txBody>
      </p:sp>
      <p:sp>
        <p:nvSpPr>
          <p:cNvPr id="5" name="Rectangle: Rounded Corners 6">
            <a:extLst>
              <a:ext uri="{FF2B5EF4-FFF2-40B4-BE49-F238E27FC236}">
                <a16:creationId xmlns:a16="http://schemas.microsoft.com/office/drawing/2014/main" id="{DA71410B-9BEA-4B6F-BE29-745E28207530}"/>
              </a:ext>
            </a:extLst>
          </p:cNvPr>
          <p:cNvSpPr/>
          <p:nvPr/>
        </p:nvSpPr>
        <p:spPr>
          <a:xfrm>
            <a:off x="664733" y="547244"/>
            <a:ext cx="2057400" cy="435862"/>
          </a:xfrm>
          <a:prstGeom prst="rect">
            <a:avLst/>
          </a:prstGeom>
          <a:noFill/>
          <a:ln>
            <a:noFill/>
          </a:ln>
          <a:effectLst>
            <a:outerShdw blurRad="203200" dist="50800" dir="5400000" algn="ctr" rotWithShape="0">
              <a:schemeClr val="accent1">
                <a:alpha val="3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00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Helvetica Neue Moyen" charset="0"/>
                <a:ea typeface="+mn-ea"/>
                <a:cs typeface="+mn-cs"/>
              </a:rPr>
              <a:t>使用者端</a:t>
            </a:r>
            <a:r>
              <a:rPr kumimoji="0" lang="en-US" altLang="zh-TW" sz="200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Helvetica Neue Moyen" charset="0"/>
                <a:ea typeface="+mn-ea"/>
                <a:cs typeface="+mn-cs"/>
              </a:rPr>
              <a:t>/</a:t>
            </a:r>
            <a:r>
              <a:rPr kumimoji="0" lang="zh-TW" altLang="en-US" sz="200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Helvetica Neue Moyen" charset="0"/>
                <a:ea typeface="+mn-ea"/>
                <a:cs typeface="+mn-cs"/>
              </a:rPr>
              <a:t>登入後</a:t>
            </a:r>
            <a:endParaRPr kumimoji="0" lang="fr-FR" sz="200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Helvetica Neue Moyen" charset="0"/>
              <a:ea typeface="+mn-ea"/>
              <a:cs typeface="+mn-cs"/>
            </a:endParaRPr>
          </a:p>
        </p:txBody>
      </p:sp>
      <p:sp>
        <p:nvSpPr>
          <p:cNvPr id="15" name="Rectangle: Rounded Corners 6">
            <a:extLst>
              <a:ext uri="{FF2B5EF4-FFF2-40B4-BE49-F238E27FC236}">
                <a16:creationId xmlns:a16="http://schemas.microsoft.com/office/drawing/2014/main" id="{7FE1A9DF-7713-4339-8CF0-736ADDE53638}"/>
              </a:ext>
            </a:extLst>
          </p:cNvPr>
          <p:cNvSpPr/>
          <p:nvPr/>
        </p:nvSpPr>
        <p:spPr>
          <a:xfrm>
            <a:off x="664733" y="1501162"/>
            <a:ext cx="2057400" cy="4358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60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 Moyen" charset="0"/>
                <a:ea typeface="+mn-ea"/>
                <a:cs typeface="+mn-cs"/>
              </a:rPr>
              <a:t>預約公設</a:t>
            </a:r>
            <a:endParaRPr kumimoji="0" lang="fr-FR" sz="16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 Neue Moyen" charset="0"/>
              <a:ea typeface="+mn-ea"/>
              <a:cs typeface="+mn-cs"/>
            </a:endParaRPr>
          </a:p>
        </p:txBody>
      </p:sp>
      <p:sp>
        <p:nvSpPr>
          <p:cNvPr id="16" name="Rectangle: Rounded Corners 6">
            <a:extLst>
              <a:ext uri="{FF2B5EF4-FFF2-40B4-BE49-F238E27FC236}">
                <a16:creationId xmlns:a16="http://schemas.microsoft.com/office/drawing/2014/main" id="{D6001C09-3578-4FB1-BE0C-238ECE8C9F24}"/>
              </a:ext>
            </a:extLst>
          </p:cNvPr>
          <p:cNvSpPr/>
          <p:nvPr/>
        </p:nvSpPr>
        <p:spPr>
          <a:xfrm>
            <a:off x="664733" y="2455080"/>
            <a:ext cx="2057400" cy="4358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60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 Moyen" charset="0"/>
                <a:ea typeface="+mn-ea"/>
                <a:cs typeface="+mn-cs"/>
              </a:rPr>
              <a:t>預約修繕</a:t>
            </a:r>
            <a:endParaRPr kumimoji="0" lang="fr-FR" sz="16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 Neue Moyen" charset="0"/>
              <a:ea typeface="+mn-ea"/>
              <a:cs typeface="+mn-cs"/>
            </a:endParaRPr>
          </a:p>
        </p:txBody>
      </p:sp>
      <p:sp>
        <p:nvSpPr>
          <p:cNvPr id="13" name="Rectangle: Rounded Corners 6">
            <a:extLst>
              <a:ext uri="{FF2B5EF4-FFF2-40B4-BE49-F238E27FC236}">
                <a16:creationId xmlns:a16="http://schemas.microsoft.com/office/drawing/2014/main" id="{D4B8E3EE-D89E-49C7-8696-9A3A001A0515}"/>
              </a:ext>
            </a:extLst>
          </p:cNvPr>
          <p:cNvSpPr/>
          <p:nvPr/>
        </p:nvSpPr>
        <p:spPr>
          <a:xfrm>
            <a:off x="664733" y="3408998"/>
            <a:ext cx="2057400" cy="4358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60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 Moyen" charset="0"/>
                <a:ea typeface="+mn-ea"/>
                <a:cs typeface="+mn-cs"/>
              </a:rPr>
              <a:t>佈告欄</a:t>
            </a:r>
            <a:endParaRPr kumimoji="0" lang="en-US" altLang="zh-TW" sz="16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 Neue Moyen" charset="0"/>
              <a:ea typeface="+mn-ea"/>
              <a:cs typeface="+mn-cs"/>
            </a:endParaRPr>
          </a:p>
        </p:txBody>
      </p:sp>
      <p:sp>
        <p:nvSpPr>
          <p:cNvPr id="14" name="Rectangle: Rounded Corners 6">
            <a:extLst>
              <a:ext uri="{FF2B5EF4-FFF2-40B4-BE49-F238E27FC236}">
                <a16:creationId xmlns:a16="http://schemas.microsoft.com/office/drawing/2014/main" id="{E3C4959C-CD44-4756-ADD3-E745D3336DA1}"/>
              </a:ext>
            </a:extLst>
          </p:cNvPr>
          <p:cNvSpPr/>
          <p:nvPr/>
        </p:nvSpPr>
        <p:spPr>
          <a:xfrm>
            <a:off x="873125" y="4703047"/>
            <a:ext cx="2057400" cy="4358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6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 Neue Moyen" charset="0"/>
              <a:ea typeface="+mn-ea"/>
              <a:cs typeface="+mn-cs"/>
            </a:endParaRPr>
          </a:p>
        </p:txBody>
      </p:sp>
      <p:sp>
        <p:nvSpPr>
          <p:cNvPr id="17" name="Rectangle: Rounded Corners 6">
            <a:extLst>
              <a:ext uri="{FF2B5EF4-FFF2-40B4-BE49-F238E27FC236}">
                <a16:creationId xmlns:a16="http://schemas.microsoft.com/office/drawing/2014/main" id="{41669010-1718-4E24-B4EC-8BA4B6DEDAD5}"/>
              </a:ext>
            </a:extLst>
          </p:cNvPr>
          <p:cNvSpPr/>
          <p:nvPr/>
        </p:nvSpPr>
        <p:spPr>
          <a:xfrm>
            <a:off x="873125" y="5656963"/>
            <a:ext cx="2057400" cy="4358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6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 Neue Moyen" charset="0"/>
              <a:ea typeface="+mn-ea"/>
              <a:cs typeface="+mn-cs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804F7E2-7DE1-B33C-CE3A-838D0EB9FC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0509" y="460302"/>
            <a:ext cx="8141996" cy="5937394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6" name="Rectangle: Rounded Corners 6">
            <a:extLst>
              <a:ext uri="{FF2B5EF4-FFF2-40B4-BE49-F238E27FC236}">
                <a16:creationId xmlns:a16="http://schemas.microsoft.com/office/drawing/2014/main" id="{6114BA8E-AE1D-195D-F3C7-770794187F3D}"/>
              </a:ext>
            </a:extLst>
          </p:cNvPr>
          <p:cNvSpPr/>
          <p:nvPr/>
        </p:nvSpPr>
        <p:spPr>
          <a:xfrm>
            <a:off x="664733" y="5316830"/>
            <a:ext cx="2057400" cy="4358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60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 Moyen" charset="0"/>
                <a:ea typeface="+mn-ea"/>
                <a:cs typeface="+mn-cs"/>
              </a:rPr>
              <a:t>登出</a:t>
            </a:r>
            <a:endParaRPr kumimoji="0" lang="en-US" altLang="zh-TW" sz="16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 Neue Moyen" charset="0"/>
              <a:ea typeface="+mn-ea"/>
              <a:cs typeface="+mn-cs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4593237-7EDC-DDB5-CE34-70A819141EE5}"/>
              </a:ext>
            </a:extLst>
          </p:cNvPr>
          <p:cNvSpPr/>
          <p:nvPr/>
        </p:nvSpPr>
        <p:spPr>
          <a:xfrm>
            <a:off x="664733" y="4362914"/>
            <a:ext cx="2057400" cy="4358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600" dirty="0">
                <a:solidFill>
                  <a:prstClr val="white"/>
                </a:solidFill>
                <a:latin typeface="Helvetica Neue Moyen" charset="0"/>
              </a:rPr>
              <a:t>名字</a:t>
            </a:r>
            <a:r>
              <a:rPr lang="en-US" altLang="zh-TW" sz="1600" dirty="0">
                <a:solidFill>
                  <a:prstClr val="white"/>
                </a:solidFill>
                <a:latin typeface="Helvetica Neue Moyen" charset="0"/>
              </a:rPr>
              <a:t>/</a:t>
            </a:r>
            <a:r>
              <a:rPr lang="zh-TW" altLang="en-US" sz="1600" dirty="0">
                <a:solidFill>
                  <a:prstClr val="white"/>
                </a:solidFill>
                <a:latin typeface="Helvetica Neue Moyen" charset="0"/>
              </a:rPr>
              <a:t>房號</a:t>
            </a:r>
            <a:r>
              <a:rPr lang="en-US" altLang="zh-TW" sz="1600" dirty="0">
                <a:solidFill>
                  <a:prstClr val="white"/>
                </a:solidFill>
                <a:latin typeface="Helvetica Neue Moyen" charset="0"/>
              </a:rPr>
              <a:t>(</a:t>
            </a:r>
            <a:r>
              <a:rPr lang="zh-TW" altLang="en-US" sz="1600" dirty="0">
                <a:solidFill>
                  <a:prstClr val="white"/>
                </a:solidFill>
                <a:latin typeface="Helvetica Neue Moyen" charset="0"/>
              </a:rPr>
              <a:t>預約紀錄</a:t>
            </a:r>
            <a:r>
              <a:rPr lang="en-US" altLang="zh-TW" sz="1600" dirty="0">
                <a:solidFill>
                  <a:prstClr val="white"/>
                </a:solidFill>
                <a:latin typeface="Helvetica Neue Moyen" charset="0"/>
              </a:rPr>
              <a:t>)</a:t>
            </a:r>
            <a:endParaRPr kumimoji="0" lang="en-US" altLang="zh-TW" sz="16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 Neue Moyen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922542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2D8ADCF-4934-40F9-ABAA-506F4565CA04}"/>
              </a:ext>
            </a:extLst>
          </p:cNvPr>
          <p:cNvSpPr/>
          <p:nvPr/>
        </p:nvSpPr>
        <p:spPr>
          <a:xfrm>
            <a:off x="0" y="0"/>
            <a:ext cx="3048000" cy="68579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 Neue Normal" charset="0"/>
              <a:ea typeface="+mn-ea"/>
              <a:cs typeface="+mn-cs"/>
            </a:endParaRPr>
          </a:p>
        </p:txBody>
      </p:sp>
      <p:sp>
        <p:nvSpPr>
          <p:cNvPr id="5" name="Rectangle: Rounded Corners 6">
            <a:extLst>
              <a:ext uri="{FF2B5EF4-FFF2-40B4-BE49-F238E27FC236}">
                <a16:creationId xmlns:a16="http://schemas.microsoft.com/office/drawing/2014/main" id="{DA71410B-9BEA-4B6F-BE29-745E28207530}"/>
              </a:ext>
            </a:extLst>
          </p:cNvPr>
          <p:cNvSpPr/>
          <p:nvPr/>
        </p:nvSpPr>
        <p:spPr>
          <a:xfrm>
            <a:off x="873125" y="887375"/>
            <a:ext cx="2057400" cy="435862"/>
          </a:xfrm>
          <a:prstGeom prst="rect">
            <a:avLst/>
          </a:prstGeom>
          <a:noFill/>
          <a:ln>
            <a:noFill/>
          </a:ln>
          <a:effectLst>
            <a:outerShdw blurRad="203200" dist="50800" dir="5400000" algn="ctr" rotWithShape="0">
              <a:schemeClr val="accent1">
                <a:alpha val="3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00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Helvetica Neue Moyen" charset="0"/>
                <a:ea typeface="+mn-ea"/>
                <a:cs typeface="+mn-cs"/>
              </a:rPr>
              <a:t>使用者端</a:t>
            </a:r>
            <a:endParaRPr kumimoji="0" lang="fr-FR" sz="200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Helvetica Neue Moyen" charset="0"/>
              <a:ea typeface="+mn-ea"/>
              <a:cs typeface="+mn-cs"/>
            </a:endParaRPr>
          </a:p>
        </p:txBody>
      </p:sp>
      <p:sp>
        <p:nvSpPr>
          <p:cNvPr id="15" name="Rectangle: Rounded Corners 6">
            <a:extLst>
              <a:ext uri="{FF2B5EF4-FFF2-40B4-BE49-F238E27FC236}">
                <a16:creationId xmlns:a16="http://schemas.microsoft.com/office/drawing/2014/main" id="{7FE1A9DF-7713-4339-8CF0-736ADDE53638}"/>
              </a:ext>
            </a:extLst>
          </p:cNvPr>
          <p:cNvSpPr/>
          <p:nvPr/>
        </p:nvSpPr>
        <p:spPr>
          <a:xfrm>
            <a:off x="873125" y="1841293"/>
            <a:ext cx="2057400" cy="4358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60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 Moyen" charset="0"/>
                <a:ea typeface="+mn-ea"/>
                <a:cs typeface="+mn-cs"/>
              </a:rPr>
              <a:t>預約公設</a:t>
            </a:r>
            <a:endParaRPr kumimoji="0" lang="fr-FR" sz="16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 Neue Moyen" charset="0"/>
              <a:ea typeface="+mn-ea"/>
              <a:cs typeface="+mn-cs"/>
            </a:endParaRPr>
          </a:p>
        </p:txBody>
      </p:sp>
      <p:sp>
        <p:nvSpPr>
          <p:cNvPr id="16" name="Rectangle: Rounded Corners 6">
            <a:extLst>
              <a:ext uri="{FF2B5EF4-FFF2-40B4-BE49-F238E27FC236}">
                <a16:creationId xmlns:a16="http://schemas.microsoft.com/office/drawing/2014/main" id="{D6001C09-3578-4FB1-BE0C-238ECE8C9F24}"/>
              </a:ext>
            </a:extLst>
          </p:cNvPr>
          <p:cNvSpPr/>
          <p:nvPr/>
        </p:nvSpPr>
        <p:spPr>
          <a:xfrm>
            <a:off x="873125" y="2795211"/>
            <a:ext cx="2057400" cy="4358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6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 Neue Moyen" charset="0"/>
              <a:ea typeface="+mn-ea"/>
              <a:cs typeface="+mn-cs"/>
            </a:endParaRPr>
          </a:p>
        </p:txBody>
      </p:sp>
      <p:sp>
        <p:nvSpPr>
          <p:cNvPr id="13" name="Rectangle: Rounded Corners 6">
            <a:extLst>
              <a:ext uri="{FF2B5EF4-FFF2-40B4-BE49-F238E27FC236}">
                <a16:creationId xmlns:a16="http://schemas.microsoft.com/office/drawing/2014/main" id="{D4B8E3EE-D89E-49C7-8696-9A3A001A0515}"/>
              </a:ext>
            </a:extLst>
          </p:cNvPr>
          <p:cNvSpPr/>
          <p:nvPr/>
        </p:nvSpPr>
        <p:spPr>
          <a:xfrm>
            <a:off x="873125" y="3749129"/>
            <a:ext cx="2057400" cy="4358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6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 Neue Moyen" charset="0"/>
              <a:ea typeface="+mn-ea"/>
              <a:cs typeface="+mn-cs"/>
            </a:endParaRPr>
          </a:p>
        </p:txBody>
      </p:sp>
      <p:sp>
        <p:nvSpPr>
          <p:cNvPr id="14" name="Rectangle: Rounded Corners 6">
            <a:extLst>
              <a:ext uri="{FF2B5EF4-FFF2-40B4-BE49-F238E27FC236}">
                <a16:creationId xmlns:a16="http://schemas.microsoft.com/office/drawing/2014/main" id="{E3C4959C-CD44-4756-ADD3-E745D3336DA1}"/>
              </a:ext>
            </a:extLst>
          </p:cNvPr>
          <p:cNvSpPr/>
          <p:nvPr/>
        </p:nvSpPr>
        <p:spPr>
          <a:xfrm>
            <a:off x="873125" y="4703047"/>
            <a:ext cx="2057400" cy="4358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6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 Neue Moyen" charset="0"/>
              <a:ea typeface="+mn-ea"/>
              <a:cs typeface="+mn-cs"/>
            </a:endParaRPr>
          </a:p>
        </p:txBody>
      </p:sp>
      <p:sp>
        <p:nvSpPr>
          <p:cNvPr id="17" name="Rectangle: Rounded Corners 6">
            <a:extLst>
              <a:ext uri="{FF2B5EF4-FFF2-40B4-BE49-F238E27FC236}">
                <a16:creationId xmlns:a16="http://schemas.microsoft.com/office/drawing/2014/main" id="{41669010-1718-4E24-B4EC-8BA4B6DEDAD5}"/>
              </a:ext>
            </a:extLst>
          </p:cNvPr>
          <p:cNvSpPr/>
          <p:nvPr/>
        </p:nvSpPr>
        <p:spPr>
          <a:xfrm>
            <a:off x="873125" y="5656963"/>
            <a:ext cx="2057400" cy="4358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6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 Neue Moyen" charset="0"/>
              <a:ea typeface="+mn-ea"/>
              <a:cs typeface="+mn-cs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B6C3F34-6628-E742-ECCD-8BA3F1F1C7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1710" y="258127"/>
            <a:ext cx="7019852" cy="6341743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25550052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2D8ADCF-4934-40F9-ABAA-506F4565CA04}"/>
              </a:ext>
            </a:extLst>
          </p:cNvPr>
          <p:cNvSpPr/>
          <p:nvPr/>
        </p:nvSpPr>
        <p:spPr>
          <a:xfrm>
            <a:off x="0" y="0"/>
            <a:ext cx="3048000" cy="68579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 Neue Normal" charset="0"/>
              <a:ea typeface="+mn-ea"/>
              <a:cs typeface="+mn-cs"/>
            </a:endParaRPr>
          </a:p>
        </p:txBody>
      </p:sp>
      <p:sp>
        <p:nvSpPr>
          <p:cNvPr id="5" name="Rectangle: Rounded Corners 6">
            <a:extLst>
              <a:ext uri="{FF2B5EF4-FFF2-40B4-BE49-F238E27FC236}">
                <a16:creationId xmlns:a16="http://schemas.microsoft.com/office/drawing/2014/main" id="{DA71410B-9BEA-4B6F-BE29-745E28207530}"/>
              </a:ext>
            </a:extLst>
          </p:cNvPr>
          <p:cNvSpPr/>
          <p:nvPr/>
        </p:nvSpPr>
        <p:spPr>
          <a:xfrm>
            <a:off x="873125" y="887375"/>
            <a:ext cx="2057400" cy="435862"/>
          </a:xfrm>
          <a:prstGeom prst="rect">
            <a:avLst/>
          </a:prstGeom>
          <a:noFill/>
          <a:ln>
            <a:noFill/>
          </a:ln>
          <a:effectLst>
            <a:outerShdw blurRad="203200" dist="50800" dir="5400000" algn="ctr" rotWithShape="0">
              <a:schemeClr val="accent1">
                <a:alpha val="3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00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Helvetica Neue Moyen" charset="0"/>
                <a:ea typeface="+mn-ea"/>
                <a:cs typeface="+mn-cs"/>
              </a:rPr>
              <a:t>使用者端</a:t>
            </a:r>
            <a:endParaRPr kumimoji="0" lang="fr-FR" sz="200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Helvetica Neue Moyen" charset="0"/>
              <a:ea typeface="+mn-ea"/>
              <a:cs typeface="+mn-cs"/>
            </a:endParaRPr>
          </a:p>
        </p:txBody>
      </p:sp>
      <p:sp>
        <p:nvSpPr>
          <p:cNvPr id="15" name="Rectangle: Rounded Corners 6">
            <a:extLst>
              <a:ext uri="{FF2B5EF4-FFF2-40B4-BE49-F238E27FC236}">
                <a16:creationId xmlns:a16="http://schemas.microsoft.com/office/drawing/2014/main" id="{7FE1A9DF-7713-4339-8CF0-736ADDE53638}"/>
              </a:ext>
            </a:extLst>
          </p:cNvPr>
          <p:cNvSpPr/>
          <p:nvPr/>
        </p:nvSpPr>
        <p:spPr>
          <a:xfrm>
            <a:off x="873125" y="1841293"/>
            <a:ext cx="2057400" cy="4358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60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 Moyen" charset="0"/>
                <a:ea typeface="+mn-ea"/>
                <a:cs typeface="+mn-cs"/>
              </a:rPr>
              <a:t>預約修繕</a:t>
            </a:r>
            <a:endParaRPr kumimoji="0" lang="fr-FR" sz="16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 Neue Moyen" charset="0"/>
              <a:ea typeface="+mn-ea"/>
              <a:cs typeface="+mn-cs"/>
            </a:endParaRPr>
          </a:p>
        </p:txBody>
      </p:sp>
      <p:sp>
        <p:nvSpPr>
          <p:cNvPr id="16" name="Rectangle: Rounded Corners 6">
            <a:extLst>
              <a:ext uri="{FF2B5EF4-FFF2-40B4-BE49-F238E27FC236}">
                <a16:creationId xmlns:a16="http://schemas.microsoft.com/office/drawing/2014/main" id="{D6001C09-3578-4FB1-BE0C-238ECE8C9F24}"/>
              </a:ext>
            </a:extLst>
          </p:cNvPr>
          <p:cNvSpPr/>
          <p:nvPr/>
        </p:nvSpPr>
        <p:spPr>
          <a:xfrm>
            <a:off x="873125" y="2795211"/>
            <a:ext cx="2057400" cy="4358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6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 Neue Moyen" charset="0"/>
              <a:ea typeface="+mn-ea"/>
              <a:cs typeface="+mn-cs"/>
            </a:endParaRPr>
          </a:p>
        </p:txBody>
      </p:sp>
      <p:sp>
        <p:nvSpPr>
          <p:cNvPr id="13" name="Rectangle: Rounded Corners 6">
            <a:extLst>
              <a:ext uri="{FF2B5EF4-FFF2-40B4-BE49-F238E27FC236}">
                <a16:creationId xmlns:a16="http://schemas.microsoft.com/office/drawing/2014/main" id="{D4B8E3EE-D89E-49C7-8696-9A3A001A0515}"/>
              </a:ext>
            </a:extLst>
          </p:cNvPr>
          <p:cNvSpPr/>
          <p:nvPr/>
        </p:nvSpPr>
        <p:spPr>
          <a:xfrm>
            <a:off x="873125" y="3749129"/>
            <a:ext cx="2057400" cy="4358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6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 Neue Moyen" charset="0"/>
              <a:ea typeface="+mn-ea"/>
              <a:cs typeface="+mn-cs"/>
            </a:endParaRPr>
          </a:p>
        </p:txBody>
      </p:sp>
      <p:sp>
        <p:nvSpPr>
          <p:cNvPr id="14" name="Rectangle: Rounded Corners 6">
            <a:extLst>
              <a:ext uri="{FF2B5EF4-FFF2-40B4-BE49-F238E27FC236}">
                <a16:creationId xmlns:a16="http://schemas.microsoft.com/office/drawing/2014/main" id="{E3C4959C-CD44-4756-ADD3-E745D3336DA1}"/>
              </a:ext>
            </a:extLst>
          </p:cNvPr>
          <p:cNvSpPr/>
          <p:nvPr/>
        </p:nvSpPr>
        <p:spPr>
          <a:xfrm>
            <a:off x="873125" y="4703047"/>
            <a:ext cx="2057400" cy="4358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6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 Neue Moyen" charset="0"/>
              <a:ea typeface="+mn-ea"/>
              <a:cs typeface="+mn-cs"/>
            </a:endParaRPr>
          </a:p>
        </p:txBody>
      </p:sp>
      <p:sp>
        <p:nvSpPr>
          <p:cNvPr id="17" name="Rectangle: Rounded Corners 6">
            <a:extLst>
              <a:ext uri="{FF2B5EF4-FFF2-40B4-BE49-F238E27FC236}">
                <a16:creationId xmlns:a16="http://schemas.microsoft.com/office/drawing/2014/main" id="{41669010-1718-4E24-B4EC-8BA4B6DEDAD5}"/>
              </a:ext>
            </a:extLst>
          </p:cNvPr>
          <p:cNvSpPr/>
          <p:nvPr/>
        </p:nvSpPr>
        <p:spPr>
          <a:xfrm>
            <a:off x="873125" y="5656963"/>
            <a:ext cx="2057400" cy="4358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6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 Neue Moyen" charset="0"/>
              <a:ea typeface="+mn-ea"/>
              <a:cs typeface="+mn-cs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D2318EBF-0596-4BE6-4E10-C79450B1A7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1125" y="380573"/>
            <a:ext cx="7506748" cy="6096851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16926051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2D8ADCF-4934-40F9-ABAA-506F4565CA04}"/>
              </a:ext>
            </a:extLst>
          </p:cNvPr>
          <p:cNvSpPr/>
          <p:nvPr/>
        </p:nvSpPr>
        <p:spPr>
          <a:xfrm>
            <a:off x="0" y="0"/>
            <a:ext cx="3048000" cy="68579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 Neue Normal" charset="0"/>
              <a:ea typeface="+mn-ea"/>
              <a:cs typeface="+mn-cs"/>
            </a:endParaRPr>
          </a:p>
        </p:txBody>
      </p:sp>
      <p:sp>
        <p:nvSpPr>
          <p:cNvPr id="5" name="Rectangle: Rounded Corners 6">
            <a:extLst>
              <a:ext uri="{FF2B5EF4-FFF2-40B4-BE49-F238E27FC236}">
                <a16:creationId xmlns:a16="http://schemas.microsoft.com/office/drawing/2014/main" id="{DA71410B-9BEA-4B6F-BE29-745E28207530}"/>
              </a:ext>
            </a:extLst>
          </p:cNvPr>
          <p:cNvSpPr/>
          <p:nvPr/>
        </p:nvSpPr>
        <p:spPr>
          <a:xfrm>
            <a:off x="873125" y="887375"/>
            <a:ext cx="2057400" cy="435862"/>
          </a:xfrm>
          <a:prstGeom prst="rect">
            <a:avLst/>
          </a:prstGeom>
          <a:noFill/>
          <a:ln>
            <a:noFill/>
          </a:ln>
          <a:effectLst>
            <a:outerShdw blurRad="203200" dist="50800" dir="5400000" algn="ctr" rotWithShape="0">
              <a:schemeClr val="accent1">
                <a:alpha val="3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00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Helvetica Neue Moyen" charset="0"/>
                <a:ea typeface="+mn-ea"/>
                <a:cs typeface="+mn-cs"/>
              </a:rPr>
              <a:t>使用者端</a:t>
            </a:r>
            <a:endParaRPr kumimoji="0" lang="fr-FR" sz="200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Helvetica Neue Moyen" charset="0"/>
              <a:ea typeface="+mn-ea"/>
              <a:cs typeface="+mn-cs"/>
            </a:endParaRPr>
          </a:p>
        </p:txBody>
      </p:sp>
      <p:sp>
        <p:nvSpPr>
          <p:cNvPr id="15" name="Rectangle: Rounded Corners 6">
            <a:extLst>
              <a:ext uri="{FF2B5EF4-FFF2-40B4-BE49-F238E27FC236}">
                <a16:creationId xmlns:a16="http://schemas.microsoft.com/office/drawing/2014/main" id="{7FE1A9DF-7713-4339-8CF0-736ADDE53638}"/>
              </a:ext>
            </a:extLst>
          </p:cNvPr>
          <p:cNvSpPr/>
          <p:nvPr/>
        </p:nvSpPr>
        <p:spPr>
          <a:xfrm>
            <a:off x="873125" y="1826075"/>
            <a:ext cx="2057400" cy="4358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60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 Moyen" charset="0"/>
                <a:ea typeface="+mn-ea"/>
                <a:cs typeface="+mn-cs"/>
              </a:rPr>
              <a:t>預約公設</a:t>
            </a:r>
            <a:r>
              <a:rPr kumimoji="0" lang="en-US" altLang="zh-TW" sz="160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 Moyen" charset="0"/>
                <a:ea typeface="+mn-ea"/>
                <a:cs typeface="+mn-cs"/>
              </a:rPr>
              <a:t>/</a:t>
            </a:r>
            <a:r>
              <a:rPr kumimoji="0" lang="zh-TW" altLang="en-US" sz="160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 Moyen" charset="0"/>
                <a:ea typeface="+mn-ea"/>
                <a:cs typeface="+mn-cs"/>
              </a:rPr>
              <a:t>預約修繕</a:t>
            </a:r>
            <a:endParaRPr kumimoji="0" lang="fr-FR" sz="16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 Neue Moyen" charset="0"/>
              <a:ea typeface="+mn-ea"/>
              <a:cs typeface="+mn-cs"/>
            </a:endParaRPr>
          </a:p>
        </p:txBody>
      </p:sp>
      <p:sp>
        <p:nvSpPr>
          <p:cNvPr id="16" name="Rectangle: Rounded Corners 6">
            <a:extLst>
              <a:ext uri="{FF2B5EF4-FFF2-40B4-BE49-F238E27FC236}">
                <a16:creationId xmlns:a16="http://schemas.microsoft.com/office/drawing/2014/main" id="{D6001C09-3578-4FB1-BE0C-238ECE8C9F24}"/>
              </a:ext>
            </a:extLst>
          </p:cNvPr>
          <p:cNvSpPr/>
          <p:nvPr/>
        </p:nvSpPr>
        <p:spPr>
          <a:xfrm>
            <a:off x="873125" y="2795211"/>
            <a:ext cx="2057400" cy="4358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6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 Neue Moyen" charset="0"/>
              <a:ea typeface="+mn-ea"/>
              <a:cs typeface="+mn-cs"/>
            </a:endParaRPr>
          </a:p>
        </p:txBody>
      </p:sp>
      <p:sp>
        <p:nvSpPr>
          <p:cNvPr id="13" name="Rectangle: Rounded Corners 6">
            <a:extLst>
              <a:ext uri="{FF2B5EF4-FFF2-40B4-BE49-F238E27FC236}">
                <a16:creationId xmlns:a16="http://schemas.microsoft.com/office/drawing/2014/main" id="{D4B8E3EE-D89E-49C7-8696-9A3A001A0515}"/>
              </a:ext>
            </a:extLst>
          </p:cNvPr>
          <p:cNvSpPr/>
          <p:nvPr/>
        </p:nvSpPr>
        <p:spPr>
          <a:xfrm>
            <a:off x="873125" y="3749129"/>
            <a:ext cx="2057400" cy="4358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6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 Neue Moyen" charset="0"/>
              <a:ea typeface="+mn-ea"/>
              <a:cs typeface="+mn-cs"/>
            </a:endParaRPr>
          </a:p>
        </p:txBody>
      </p:sp>
      <p:sp>
        <p:nvSpPr>
          <p:cNvPr id="14" name="Rectangle: Rounded Corners 6">
            <a:extLst>
              <a:ext uri="{FF2B5EF4-FFF2-40B4-BE49-F238E27FC236}">
                <a16:creationId xmlns:a16="http://schemas.microsoft.com/office/drawing/2014/main" id="{E3C4959C-CD44-4756-ADD3-E745D3336DA1}"/>
              </a:ext>
            </a:extLst>
          </p:cNvPr>
          <p:cNvSpPr/>
          <p:nvPr/>
        </p:nvSpPr>
        <p:spPr>
          <a:xfrm>
            <a:off x="873125" y="4703047"/>
            <a:ext cx="2057400" cy="4358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6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 Neue Moyen" charset="0"/>
              <a:ea typeface="+mn-ea"/>
              <a:cs typeface="+mn-cs"/>
            </a:endParaRPr>
          </a:p>
        </p:txBody>
      </p:sp>
      <p:sp>
        <p:nvSpPr>
          <p:cNvPr id="17" name="Rectangle: Rounded Corners 6">
            <a:extLst>
              <a:ext uri="{FF2B5EF4-FFF2-40B4-BE49-F238E27FC236}">
                <a16:creationId xmlns:a16="http://schemas.microsoft.com/office/drawing/2014/main" id="{41669010-1718-4E24-B4EC-8BA4B6DEDAD5}"/>
              </a:ext>
            </a:extLst>
          </p:cNvPr>
          <p:cNvSpPr/>
          <p:nvPr/>
        </p:nvSpPr>
        <p:spPr>
          <a:xfrm>
            <a:off x="873125" y="5656963"/>
            <a:ext cx="2057400" cy="4358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6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 Neue Moyen" charset="0"/>
              <a:ea typeface="+mn-ea"/>
              <a:cs typeface="+mn-cs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E67B44A4-425A-D8A3-CC86-3E9CA723B9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3839" y="468967"/>
            <a:ext cx="5074422" cy="3264126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AC65C513-3588-5147-1443-F68E1DC922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715491"/>
            <a:ext cx="5542952" cy="3377334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694756476"/>
      </p:ext>
    </p:extLst>
  </p:cSld>
  <p:clrMapOvr>
    <a:masterClrMapping/>
  </p:clrMapOvr>
</p:sld>
</file>

<file path=ppt/theme/theme1.xml><?xml version="1.0" encoding="utf-8"?>
<a:theme xmlns:a="http://schemas.openxmlformats.org/drawingml/2006/main" name="2_Office Theme">
  <a:themeElements>
    <a:clrScheme name="Personnalisé 30">
      <a:dk1>
        <a:srgbClr val="1D1D1D"/>
      </a:dk1>
      <a:lt1>
        <a:sysClr val="window" lastClr="FFFFFF"/>
      </a:lt1>
      <a:dk2>
        <a:srgbClr val="111111"/>
      </a:dk2>
      <a:lt2>
        <a:srgbClr val="F8F8F8"/>
      </a:lt2>
      <a:accent1>
        <a:srgbClr val="F44336"/>
      </a:accent1>
      <a:accent2>
        <a:srgbClr val="9C27B0"/>
      </a:accent2>
      <a:accent3>
        <a:srgbClr val="3F51B5"/>
      </a:accent3>
      <a:accent4>
        <a:srgbClr val="03A9F4"/>
      </a:accent4>
      <a:accent5>
        <a:srgbClr val="009688"/>
      </a:accent5>
      <a:accent6>
        <a:srgbClr val="8BC34A"/>
      </a:accent6>
      <a:hlink>
        <a:srgbClr val="F44336"/>
      </a:hlink>
      <a:folHlink>
        <a:srgbClr val="3F51B5"/>
      </a:folHlink>
    </a:clrScheme>
    <a:fontScheme name="Slidor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bIns="0" rtlCol="0" anchor="t">
        <a:spAutoFit/>
      </a:bodyPr>
      <a:lstStyle>
        <a:defPPr algn="l">
          <a:lnSpc>
            <a:spcPct val="150000"/>
          </a:lnSpc>
          <a:defRPr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4310</TotalTime>
  <Words>347</Words>
  <Application>Microsoft Office PowerPoint</Application>
  <PresentationFormat>寬螢幕</PresentationFormat>
  <Paragraphs>89</Paragraphs>
  <Slides>27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27</vt:i4>
      </vt:variant>
    </vt:vector>
  </HeadingPairs>
  <TitlesOfParts>
    <vt:vector size="34" baseType="lpstr">
      <vt:lpstr>Helvetica Neue Fin</vt:lpstr>
      <vt:lpstr>Helvetica Neue Moyen</vt:lpstr>
      <vt:lpstr>Helvetica Neue Normal</vt:lpstr>
      <vt:lpstr>Whitney</vt:lpstr>
      <vt:lpstr>Arial</vt:lpstr>
      <vt:lpstr>Segoe UI</vt:lpstr>
      <vt:lpstr>2_Office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Glide by Slidor</dc:title>
  <dc:creator>Jerome BESTEL;Slidor</dc:creator>
  <cp:keywords>PowerPoint, Glide, Slidor</cp:keywords>
  <cp:lastModifiedBy>阿毛 林</cp:lastModifiedBy>
  <cp:revision>340</cp:revision>
  <dcterms:created xsi:type="dcterms:W3CDTF">2018-11-08T16:43:29Z</dcterms:created>
  <dcterms:modified xsi:type="dcterms:W3CDTF">2022-11-17T05:50:59Z</dcterms:modified>
</cp:coreProperties>
</file>